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4"/>
    <p:sldMasterId id="2147483846" r:id="rId5"/>
  </p:sldMasterIdLst>
  <p:notesMasterIdLst>
    <p:notesMasterId r:id="rId19"/>
  </p:notesMasterIdLst>
  <p:handoutMasterIdLst>
    <p:handoutMasterId r:id="rId20"/>
  </p:handoutMasterIdLst>
  <p:sldIdLst>
    <p:sldId id="276" r:id="rId6"/>
    <p:sldId id="301" r:id="rId7"/>
    <p:sldId id="302" r:id="rId8"/>
    <p:sldId id="304" r:id="rId9"/>
    <p:sldId id="305" r:id="rId10"/>
    <p:sldId id="316" r:id="rId11"/>
    <p:sldId id="315" r:id="rId12"/>
    <p:sldId id="317" r:id="rId13"/>
    <p:sldId id="322" r:id="rId14"/>
    <p:sldId id="323" r:id="rId15"/>
    <p:sldId id="324" r:id="rId16"/>
    <p:sldId id="325" r:id="rId17"/>
    <p:sldId id="259" r:id="rId18"/>
  </p:sldIdLst>
  <p:sldSz cx="12192000" cy="6858000"/>
  <p:notesSz cx="6745288" cy="98821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2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51"/>
    <a:srgbClr val="B72E91"/>
    <a:srgbClr val="293B97"/>
    <a:srgbClr val="1E2785"/>
    <a:srgbClr val="313131"/>
    <a:srgbClr val="1E297F"/>
    <a:srgbClr val="424242"/>
    <a:srgbClr val="F4F4F4"/>
    <a:srgbClr val="F4F498"/>
    <a:srgbClr val="989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ED2405-C4B7-4E16-AE2A-BA4443EE98C5}" v="74" dt="2026-03-24T21:33:48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87" autoAdjust="0"/>
    <p:restoredTop sz="95803" autoAdjust="0"/>
  </p:normalViewPr>
  <p:slideViewPr>
    <p:cSldViewPr snapToGrid="0" snapToObjects="1">
      <p:cViewPr varScale="1">
        <p:scale>
          <a:sx n="58" d="100"/>
          <a:sy n="58" d="100"/>
        </p:scale>
        <p:origin x="-44" y="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74" y="-96"/>
      </p:cViewPr>
      <p:guideLst>
        <p:guide orient="horz" pos="3113"/>
        <p:guide pos="212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tūrs Bogdanovs" userId="a0bd7712-ad1d-474f-b6d4-9cd70593e814" providerId="ADAL" clId="{D947FF9A-D3C2-47D8-9622-51220593200F}"/>
    <pc:docChg chg="undo custSel addSld delSld modSld">
      <pc:chgData name="Artūrs Bogdanovs" userId="a0bd7712-ad1d-474f-b6d4-9cd70593e814" providerId="ADAL" clId="{D947FF9A-D3C2-47D8-9622-51220593200F}" dt="2026-03-24T21:37:34.613" v="886" actId="20577"/>
      <pc:docMkLst>
        <pc:docMk/>
      </pc:docMkLst>
      <pc:sldChg chg="addSp delSp modSp mod">
        <pc:chgData name="Artūrs Bogdanovs" userId="a0bd7712-ad1d-474f-b6d4-9cd70593e814" providerId="ADAL" clId="{D947FF9A-D3C2-47D8-9622-51220593200F}" dt="2026-03-24T20:46:16.520" v="184" actId="20577"/>
        <pc:sldMkLst>
          <pc:docMk/>
          <pc:sldMk cId="1975475832" sldId="276"/>
        </pc:sldMkLst>
        <pc:spChg chg="mod">
          <ac:chgData name="Artūrs Bogdanovs" userId="a0bd7712-ad1d-474f-b6d4-9cd70593e814" providerId="ADAL" clId="{D947FF9A-D3C2-47D8-9622-51220593200F}" dt="2026-03-24T20:37:52.355" v="16" actId="20577"/>
          <ac:spMkLst>
            <pc:docMk/>
            <pc:sldMk cId="1975475832" sldId="276"/>
            <ac:spMk id="2" creationId="{38A8DDC6-ACFE-4737-8DC5-C723AED6F98D}"/>
          </ac:spMkLst>
        </pc:spChg>
        <pc:spChg chg="mod">
          <ac:chgData name="Artūrs Bogdanovs" userId="a0bd7712-ad1d-474f-b6d4-9cd70593e814" providerId="ADAL" clId="{D947FF9A-D3C2-47D8-9622-51220593200F}" dt="2026-03-24T20:36:28.013" v="7" actId="27636"/>
          <ac:spMkLst>
            <pc:docMk/>
            <pc:sldMk cId="1975475832" sldId="276"/>
            <ac:spMk id="5" creationId="{294EC31B-18ED-4779-AD52-1EB7B124EE0F}"/>
          </ac:spMkLst>
        </pc:spChg>
        <pc:spChg chg="mod">
          <ac:chgData name="Artūrs Bogdanovs" userId="a0bd7712-ad1d-474f-b6d4-9cd70593e814" providerId="ADAL" clId="{D947FF9A-D3C2-47D8-9622-51220593200F}" dt="2026-03-24T20:46:16.520" v="184" actId="20577"/>
          <ac:spMkLst>
            <pc:docMk/>
            <pc:sldMk cId="1975475832" sldId="276"/>
            <ac:spMk id="6" creationId="{33B0AC31-F493-43BA-B791-C51605460A8A}"/>
          </ac:spMkLst>
        </pc:spChg>
        <pc:picChg chg="del">
          <ac:chgData name="Artūrs Bogdanovs" userId="a0bd7712-ad1d-474f-b6d4-9cd70593e814" providerId="ADAL" clId="{D947FF9A-D3C2-47D8-9622-51220593200F}" dt="2026-03-24T20:38:28.463" v="25" actId="478"/>
          <ac:picMkLst>
            <pc:docMk/>
            <pc:sldMk cId="1975475832" sldId="276"/>
            <ac:picMk id="8" creationId="{0063968B-1744-B511-1E2E-4A5AA0A4C86D}"/>
          </ac:picMkLst>
        </pc:picChg>
        <pc:picChg chg="add mod">
          <ac:chgData name="Artūrs Bogdanovs" userId="a0bd7712-ad1d-474f-b6d4-9cd70593e814" providerId="ADAL" clId="{D947FF9A-D3C2-47D8-9622-51220593200F}" dt="2026-03-24T20:38:36.069" v="27" actId="1076"/>
          <ac:picMkLst>
            <pc:docMk/>
            <pc:sldMk cId="1975475832" sldId="276"/>
            <ac:picMk id="9" creationId="{C1710B21-FA79-BA2B-529F-012017134516}"/>
          </ac:picMkLst>
        </pc:picChg>
      </pc:sldChg>
      <pc:sldChg chg="modSp del mod">
        <pc:chgData name="Artūrs Bogdanovs" userId="a0bd7712-ad1d-474f-b6d4-9cd70593e814" providerId="ADAL" clId="{D947FF9A-D3C2-47D8-9622-51220593200F}" dt="2026-03-24T20:42:32.899" v="67" actId="47"/>
        <pc:sldMkLst>
          <pc:docMk/>
          <pc:sldMk cId="2479016305" sldId="303"/>
        </pc:sldMkLst>
        <pc:spChg chg="mod">
          <ac:chgData name="Artūrs Bogdanovs" userId="a0bd7712-ad1d-474f-b6d4-9cd70593e814" providerId="ADAL" clId="{D947FF9A-D3C2-47D8-9622-51220593200F}" dt="2026-03-24T20:41:07.534" v="50" actId="20577"/>
          <ac:spMkLst>
            <pc:docMk/>
            <pc:sldMk cId="2479016305" sldId="303"/>
            <ac:spMk id="2" creationId="{D61A9C0F-4861-4B22-7295-8DB913549138}"/>
          </ac:spMkLst>
        </pc:spChg>
        <pc:spChg chg="mod">
          <ac:chgData name="Artūrs Bogdanovs" userId="a0bd7712-ad1d-474f-b6d4-9cd70593e814" providerId="ADAL" clId="{D947FF9A-D3C2-47D8-9622-51220593200F}" dt="2026-03-24T20:41:02.859" v="49" actId="6549"/>
          <ac:spMkLst>
            <pc:docMk/>
            <pc:sldMk cId="2479016305" sldId="303"/>
            <ac:spMk id="4" creationId="{45C87E37-7F1C-D20F-B55E-6630A10D0201}"/>
          </ac:spMkLst>
        </pc:spChg>
      </pc:sldChg>
      <pc:sldChg chg="delSp modSp mod delAnim">
        <pc:chgData name="Artūrs Bogdanovs" userId="a0bd7712-ad1d-474f-b6d4-9cd70593e814" providerId="ADAL" clId="{D947FF9A-D3C2-47D8-9622-51220593200F}" dt="2026-03-24T21:32:30.730" v="776" actId="20577"/>
        <pc:sldMkLst>
          <pc:docMk/>
          <pc:sldMk cId="1091713346" sldId="304"/>
        </pc:sldMkLst>
        <pc:spChg chg="mod">
          <ac:chgData name="Artūrs Bogdanovs" userId="a0bd7712-ad1d-474f-b6d4-9cd70593e814" providerId="ADAL" clId="{D947FF9A-D3C2-47D8-9622-51220593200F}" dt="2026-03-24T21:32:30.730" v="776" actId="20577"/>
          <ac:spMkLst>
            <pc:docMk/>
            <pc:sldMk cId="1091713346" sldId="304"/>
            <ac:spMk id="2" creationId="{78BD823B-B656-C643-6DE6-3765B47C53F2}"/>
          </ac:spMkLst>
        </pc:spChg>
        <pc:spChg chg="del">
          <ac:chgData name="Artūrs Bogdanovs" userId="a0bd7712-ad1d-474f-b6d4-9cd70593e814" providerId="ADAL" clId="{D947FF9A-D3C2-47D8-9622-51220593200F}" dt="2026-03-24T20:41:27.904" v="56" actId="478"/>
          <ac:spMkLst>
            <pc:docMk/>
            <pc:sldMk cId="1091713346" sldId="304"/>
            <ac:spMk id="6" creationId="{969B50EF-DFA7-5E10-FF9B-511FFD469DC4}"/>
          </ac:spMkLst>
        </pc:spChg>
        <pc:spChg chg="mod">
          <ac:chgData name="Artūrs Bogdanovs" userId="a0bd7712-ad1d-474f-b6d4-9cd70593e814" providerId="ADAL" clId="{D947FF9A-D3C2-47D8-9622-51220593200F}" dt="2026-03-24T20:41:20.995" v="55" actId="27636"/>
          <ac:spMkLst>
            <pc:docMk/>
            <pc:sldMk cId="1091713346" sldId="304"/>
            <ac:spMk id="8" creationId="{489630E1-6593-DB12-6C82-CC6194086F4C}"/>
          </ac:spMkLst>
        </pc:spChg>
        <pc:picChg chg="del">
          <ac:chgData name="Artūrs Bogdanovs" userId="a0bd7712-ad1d-474f-b6d4-9cd70593e814" providerId="ADAL" clId="{D947FF9A-D3C2-47D8-9622-51220593200F}" dt="2026-03-24T20:41:36.472" v="59" actId="478"/>
          <ac:picMkLst>
            <pc:docMk/>
            <pc:sldMk cId="1091713346" sldId="304"/>
            <ac:picMk id="4" creationId="{A23EB3E6-D41A-AF56-5DC9-C34639AF0C7C}"/>
          </ac:picMkLst>
        </pc:picChg>
        <pc:picChg chg="del">
          <ac:chgData name="Artūrs Bogdanovs" userId="a0bd7712-ad1d-474f-b6d4-9cd70593e814" providerId="ADAL" clId="{D947FF9A-D3C2-47D8-9622-51220593200F}" dt="2026-03-24T20:41:34.397" v="58" actId="478"/>
          <ac:picMkLst>
            <pc:docMk/>
            <pc:sldMk cId="1091713346" sldId="304"/>
            <ac:picMk id="5" creationId="{E194C5C4-1296-4E8C-9F85-CBFB96934761}"/>
          </ac:picMkLst>
        </pc:picChg>
        <pc:picChg chg="del">
          <ac:chgData name="Artūrs Bogdanovs" userId="a0bd7712-ad1d-474f-b6d4-9cd70593e814" providerId="ADAL" clId="{D947FF9A-D3C2-47D8-9622-51220593200F}" dt="2026-03-24T20:41:32.394" v="57" actId="478"/>
          <ac:picMkLst>
            <pc:docMk/>
            <pc:sldMk cId="1091713346" sldId="304"/>
            <ac:picMk id="7" creationId="{98BDB317-24FB-0D00-AC06-CE1B5A50A4F1}"/>
          </ac:picMkLst>
        </pc:picChg>
      </pc:sldChg>
      <pc:sldChg chg="modSp mod">
        <pc:chgData name="Artūrs Bogdanovs" userId="a0bd7712-ad1d-474f-b6d4-9cd70593e814" providerId="ADAL" clId="{D947FF9A-D3C2-47D8-9622-51220593200F}" dt="2026-03-24T20:42:38.957" v="68" actId="20577"/>
        <pc:sldMkLst>
          <pc:docMk/>
          <pc:sldMk cId="1125429249" sldId="305"/>
        </pc:sldMkLst>
        <pc:spChg chg="mod">
          <ac:chgData name="Artūrs Bogdanovs" userId="a0bd7712-ad1d-474f-b6d4-9cd70593e814" providerId="ADAL" clId="{D947FF9A-D3C2-47D8-9622-51220593200F}" dt="2026-03-24T20:42:38.957" v="68" actId="20577"/>
          <ac:spMkLst>
            <pc:docMk/>
            <pc:sldMk cId="1125429249" sldId="305"/>
            <ac:spMk id="2" creationId="{332D47DB-820C-D6F4-1CB5-0279ABA1C0D7}"/>
          </ac:spMkLst>
        </pc:spChg>
        <pc:graphicFrameChg chg="mod">
          <ac:chgData name="Artūrs Bogdanovs" userId="a0bd7712-ad1d-474f-b6d4-9cd70593e814" providerId="ADAL" clId="{D947FF9A-D3C2-47D8-9622-51220593200F}" dt="2026-03-24T20:42:15.878" v="65" actId="1076"/>
          <ac:graphicFrameMkLst>
            <pc:docMk/>
            <pc:sldMk cId="1125429249" sldId="305"/>
            <ac:graphicFrameMk id="5" creationId="{639AA668-15AF-6E68-DFF6-9BD22CE2F109}"/>
          </ac:graphicFrameMkLst>
        </pc:graphicFrameChg>
      </pc:sldChg>
      <pc:sldChg chg="del">
        <pc:chgData name="Artūrs Bogdanovs" userId="a0bd7712-ad1d-474f-b6d4-9cd70593e814" providerId="ADAL" clId="{D947FF9A-D3C2-47D8-9622-51220593200F}" dt="2026-03-24T21:20:41.832" v="740" actId="47"/>
        <pc:sldMkLst>
          <pc:docMk/>
          <pc:sldMk cId="525620116" sldId="308"/>
        </pc:sldMkLst>
      </pc:sldChg>
      <pc:sldChg chg="addSp modSp mod">
        <pc:chgData name="Artūrs Bogdanovs" userId="a0bd7712-ad1d-474f-b6d4-9cd70593e814" providerId="ADAL" clId="{D947FF9A-D3C2-47D8-9622-51220593200F}" dt="2026-03-24T21:37:34.613" v="886" actId="20577"/>
        <pc:sldMkLst>
          <pc:docMk/>
          <pc:sldMk cId="1218972839" sldId="315"/>
        </pc:sldMkLst>
        <pc:spChg chg="mod">
          <ac:chgData name="Artūrs Bogdanovs" userId="a0bd7712-ad1d-474f-b6d4-9cd70593e814" providerId="ADAL" clId="{D947FF9A-D3C2-47D8-9622-51220593200F}" dt="2026-03-24T20:45:44.577" v="151" actId="27636"/>
          <ac:spMkLst>
            <pc:docMk/>
            <pc:sldMk cId="1218972839" sldId="315"/>
            <ac:spMk id="2" creationId="{332D47DB-820C-D6F4-1CB5-0279ABA1C0D7}"/>
          </ac:spMkLst>
        </pc:spChg>
        <pc:spChg chg="mod">
          <ac:chgData name="Artūrs Bogdanovs" userId="a0bd7712-ad1d-474f-b6d4-9cd70593e814" providerId="ADAL" clId="{D947FF9A-D3C2-47D8-9622-51220593200F}" dt="2026-03-24T21:37:34.613" v="886" actId="20577"/>
          <ac:spMkLst>
            <pc:docMk/>
            <pc:sldMk cId="1218972839" sldId="315"/>
            <ac:spMk id="4" creationId="{EF031681-9231-7B5E-FAC7-8C436A9C9345}"/>
          </ac:spMkLst>
        </pc:spChg>
        <pc:picChg chg="add mod">
          <ac:chgData name="Artūrs Bogdanovs" userId="a0bd7712-ad1d-474f-b6d4-9cd70593e814" providerId="ADAL" clId="{D947FF9A-D3C2-47D8-9622-51220593200F}" dt="2026-03-24T21:33:23.123" v="787" actId="14100"/>
          <ac:picMkLst>
            <pc:docMk/>
            <pc:sldMk cId="1218972839" sldId="315"/>
            <ac:picMk id="6" creationId="{55A2D379-309E-484D-1800-D93683181A6F}"/>
          </ac:picMkLst>
        </pc:picChg>
      </pc:sldChg>
      <pc:sldChg chg="modSp">
        <pc:chgData name="Artūrs Bogdanovs" userId="a0bd7712-ad1d-474f-b6d4-9cd70593e814" providerId="ADAL" clId="{D947FF9A-D3C2-47D8-9622-51220593200F}" dt="2026-03-24T20:42:50.972" v="69"/>
        <pc:sldMkLst>
          <pc:docMk/>
          <pc:sldMk cId="3509985767" sldId="316"/>
        </pc:sldMkLst>
        <pc:spChg chg="mod">
          <ac:chgData name="Artūrs Bogdanovs" userId="a0bd7712-ad1d-474f-b6d4-9cd70593e814" providerId="ADAL" clId="{D947FF9A-D3C2-47D8-9622-51220593200F}" dt="2026-03-24T20:42:50.972" v="69"/>
          <ac:spMkLst>
            <pc:docMk/>
            <pc:sldMk cId="3509985767" sldId="316"/>
            <ac:spMk id="2" creationId="{332D47DB-820C-D6F4-1CB5-0279ABA1C0D7}"/>
          </ac:spMkLst>
        </pc:spChg>
      </pc:sldChg>
      <pc:sldChg chg="addSp delSp modSp mod modClrScheme chgLayout">
        <pc:chgData name="Artūrs Bogdanovs" userId="a0bd7712-ad1d-474f-b6d4-9cd70593e814" providerId="ADAL" clId="{D947FF9A-D3C2-47D8-9622-51220593200F}" dt="2026-03-24T21:08:15.199" v="545" actId="20577"/>
        <pc:sldMkLst>
          <pc:docMk/>
          <pc:sldMk cId="1490205511" sldId="317"/>
        </pc:sldMkLst>
        <pc:spChg chg="add mod ord">
          <ac:chgData name="Artūrs Bogdanovs" userId="a0bd7712-ad1d-474f-b6d4-9cd70593e814" providerId="ADAL" clId="{D947FF9A-D3C2-47D8-9622-51220593200F}" dt="2026-03-24T21:07:48.911" v="538"/>
          <ac:spMkLst>
            <pc:docMk/>
            <pc:sldMk cId="1490205511" sldId="317"/>
            <ac:spMk id="2" creationId="{AF5E0556-5AA0-8071-375A-E1BADA419218}"/>
          </ac:spMkLst>
        </pc:spChg>
        <pc:spChg chg="add del mod ord">
          <ac:chgData name="Artūrs Bogdanovs" userId="a0bd7712-ad1d-474f-b6d4-9cd70593e814" providerId="ADAL" clId="{D947FF9A-D3C2-47D8-9622-51220593200F}" dt="2026-03-24T21:07:22.171" v="521" actId="700"/>
          <ac:spMkLst>
            <pc:docMk/>
            <pc:sldMk cId="1490205511" sldId="317"/>
            <ac:spMk id="3" creationId="{A17D9C7E-6A30-2629-F5C0-D1223ED57B4C}"/>
          </ac:spMkLst>
        </pc:spChg>
        <pc:spChg chg="mod ord">
          <ac:chgData name="Artūrs Bogdanovs" userId="a0bd7712-ad1d-474f-b6d4-9cd70593e814" providerId="ADAL" clId="{D947FF9A-D3C2-47D8-9622-51220593200F}" dt="2026-03-24T21:07:22.171" v="521" actId="700"/>
          <ac:spMkLst>
            <pc:docMk/>
            <pc:sldMk cId="1490205511" sldId="317"/>
            <ac:spMk id="4" creationId="{6C311B3C-1402-978A-7E04-0EC8643BADCF}"/>
          </ac:spMkLst>
        </pc:spChg>
        <pc:spChg chg="add del mod ord">
          <ac:chgData name="Artūrs Bogdanovs" userId="a0bd7712-ad1d-474f-b6d4-9cd70593e814" providerId="ADAL" clId="{D947FF9A-D3C2-47D8-9622-51220593200F}" dt="2026-03-24T21:08:15.199" v="545" actId="20577"/>
          <ac:spMkLst>
            <pc:docMk/>
            <pc:sldMk cId="1490205511" sldId="317"/>
            <ac:spMk id="5" creationId="{FF209DD9-720A-1E01-B89A-0D98B430B0E4}"/>
          </ac:spMkLst>
        </pc:spChg>
        <pc:spChg chg="add mod">
          <ac:chgData name="Artūrs Bogdanovs" userId="a0bd7712-ad1d-474f-b6d4-9cd70593e814" providerId="ADAL" clId="{D947FF9A-D3C2-47D8-9622-51220593200F}" dt="2026-03-24T21:08:05.229" v="540"/>
          <ac:spMkLst>
            <pc:docMk/>
            <pc:sldMk cId="1490205511" sldId="317"/>
            <ac:spMk id="6" creationId="{0161282A-7FAE-D686-5147-AAE24F47FB91}"/>
          </ac:spMkLst>
        </pc:spChg>
        <pc:spChg chg="add del mod">
          <ac:chgData name="Artūrs Bogdanovs" userId="a0bd7712-ad1d-474f-b6d4-9cd70593e814" providerId="ADAL" clId="{D947FF9A-D3C2-47D8-9622-51220593200F}" dt="2026-03-24T21:07:22.171" v="521" actId="700"/>
          <ac:spMkLst>
            <pc:docMk/>
            <pc:sldMk cId="1490205511" sldId="317"/>
            <ac:spMk id="8" creationId="{7AF3D580-FBD4-5478-9FFB-A4353E37FC94}"/>
          </ac:spMkLst>
        </pc:spChg>
        <pc:picChg chg="del">
          <ac:chgData name="Artūrs Bogdanovs" userId="a0bd7712-ad1d-474f-b6d4-9cd70593e814" providerId="ADAL" clId="{D947FF9A-D3C2-47D8-9622-51220593200F}" dt="2026-03-24T20:50:37.442" v="512" actId="478"/>
          <ac:picMkLst>
            <pc:docMk/>
            <pc:sldMk cId="1490205511" sldId="317"/>
            <ac:picMk id="7" creationId="{97B0A3F8-23DE-B5D3-F4D0-E8C824494A8B}"/>
          </ac:picMkLst>
        </pc:picChg>
        <pc:picChg chg="del">
          <ac:chgData name="Artūrs Bogdanovs" userId="a0bd7712-ad1d-474f-b6d4-9cd70593e814" providerId="ADAL" clId="{D947FF9A-D3C2-47D8-9622-51220593200F}" dt="2026-03-24T20:50:39.078" v="513" actId="478"/>
          <ac:picMkLst>
            <pc:docMk/>
            <pc:sldMk cId="1490205511" sldId="317"/>
            <ac:picMk id="9" creationId="{92BC5B10-45B4-F6EB-8CBD-9598C0C7DC4A}"/>
          </ac:picMkLst>
        </pc:picChg>
      </pc:sldChg>
      <pc:sldChg chg="addSp delSp modSp del mod">
        <pc:chgData name="Artūrs Bogdanovs" userId="a0bd7712-ad1d-474f-b6d4-9cd70593e814" providerId="ADAL" clId="{D947FF9A-D3C2-47D8-9622-51220593200F}" dt="2026-03-24T21:20:41.832" v="740" actId="47"/>
        <pc:sldMkLst>
          <pc:docMk/>
          <pc:sldMk cId="2863285320" sldId="318"/>
        </pc:sldMkLst>
        <pc:spChg chg="add mod">
          <ac:chgData name="Artūrs Bogdanovs" userId="a0bd7712-ad1d-474f-b6d4-9cd70593e814" providerId="ADAL" clId="{D947FF9A-D3C2-47D8-9622-51220593200F}" dt="2026-03-24T21:00:16.155" v="520" actId="478"/>
          <ac:spMkLst>
            <pc:docMk/>
            <pc:sldMk cId="2863285320" sldId="318"/>
            <ac:spMk id="3" creationId="{5126A2D1-83BB-835C-7142-FEBE5FEEB368}"/>
          </ac:spMkLst>
        </pc:spChg>
        <pc:picChg chg="del">
          <ac:chgData name="Artūrs Bogdanovs" userId="a0bd7712-ad1d-474f-b6d4-9cd70593e814" providerId="ADAL" clId="{D947FF9A-D3C2-47D8-9622-51220593200F}" dt="2026-03-24T21:00:16.155" v="520" actId="478"/>
          <ac:picMkLst>
            <pc:docMk/>
            <pc:sldMk cId="2863285320" sldId="318"/>
            <ac:picMk id="8" creationId="{23980E72-72D0-1F4D-2BA4-80BE2C2D35A4}"/>
          </ac:picMkLst>
        </pc:picChg>
      </pc:sldChg>
      <pc:sldChg chg="addSp delSp modSp del mod">
        <pc:chgData name="Artūrs Bogdanovs" userId="a0bd7712-ad1d-474f-b6d4-9cd70593e814" providerId="ADAL" clId="{D947FF9A-D3C2-47D8-9622-51220593200F}" dt="2026-03-24T21:20:41.832" v="740" actId="47"/>
        <pc:sldMkLst>
          <pc:docMk/>
          <pc:sldMk cId="1438178756" sldId="319"/>
        </pc:sldMkLst>
        <pc:spChg chg="add mod">
          <ac:chgData name="Artūrs Bogdanovs" userId="a0bd7712-ad1d-474f-b6d4-9cd70593e814" providerId="ADAL" clId="{D947FF9A-D3C2-47D8-9622-51220593200F}" dt="2026-03-24T21:00:10.355" v="517" actId="478"/>
          <ac:spMkLst>
            <pc:docMk/>
            <pc:sldMk cId="1438178756" sldId="319"/>
            <ac:spMk id="3" creationId="{B2453D19-9C57-EA03-1459-16103E149903}"/>
          </ac:spMkLst>
        </pc:spChg>
        <pc:spChg chg="mod">
          <ac:chgData name="Artūrs Bogdanovs" userId="a0bd7712-ad1d-474f-b6d4-9cd70593e814" providerId="ADAL" clId="{D947FF9A-D3C2-47D8-9622-51220593200F}" dt="2026-03-24T21:08:35.834" v="550" actId="20577"/>
          <ac:spMkLst>
            <pc:docMk/>
            <pc:sldMk cId="1438178756" sldId="319"/>
            <ac:spMk id="5" creationId="{FF209DD9-720A-1E01-B89A-0D98B430B0E4}"/>
          </ac:spMkLst>
        </pc:spChg>
        <pc:spChg chg="mod">
          <ac:chgData name="Artūrs Bogdanovs" userId="a0bd7712-ad1d-474f-b6d4-9cd70593e814" providerId="ADAL" clId="{D947FF9A-D3C2-47D8-9622-51220593200F}" dt="2026-03-24T21:00:13.639" v="519" actId="27636"/>
          <ac:spMkLst>
            <pc:docMk/>
            <pc:sldMk cId="1438178756" sldId="319"/>
            <ac:spMk id="11" creationId="{5600996A-C232-26CE-FA45-EBEB79062262}"/>
          </ac:spMkLst>
        </pc:spChg>
        <pc:picChg chg="del">
          <ac:chgData name="Artūrs Bogdanovs" userId="a0bd7712-ad1d-474f-b6d4-9cd70593e814" providerId="ADAL" clId="{D947FF9A-D3C2-47D8-9622-51220593200F}" dt="2026-03-24T21:00:10.355" v="517" actId="478"/>
          <ac:picMkLst>
            <pc:docMk/>
            <pc:sldMk cId="1438178756" sldId="319"/>
            <ac:picMk id="8" creationId="{DCB27FF8-4109-25CD-15E4-FD2CA971E27F}"/>
          </ac:picMkLst>
        </pc:picChg>
      </pc:sldChg>
      <pc:sldChg chg="del">
        <pc:chgData name="Artūrs Bogdanovs" userId="a0bd7712-ad1d-474f-b6d4-9cd70593e814" providerId="ADAL" clId="{D947FF9A-D3C2-47D8-9622-51220593200F}" dt="2026-03-24T21:20:41.832" v="740" actId="47"/>
        <pc:sldMkLst>
          <pc:docMk/>
          <pc:sldMk cId="3345660325" sldId="320"/>
        </pc:sldMkLst>
      </pc:sldChg>
      <pc:sldChg chg="del">
        <pc:chgData name="Artūrs Bogdanovs" userId="a0bd7712-ad1d-474f-b6d4-9cd70593e814" providerId="ADAL" clId="{D947FF9A-D3C2-47D8-9622-51220593200F}" dt="2026-03-24T21:20:41.832" v="740" actId="47"/>
        <pc:sldMkLst>
          <pc:docMk/>
          <pc:sldMk cId="3420902921" sldId="321"/>
        </pc:sldMkLst>
      </pc:sldChg>
      <pc:sldChg chg="addSp delSp modSp new mod">
        <pc:chgData name="Artūrs Bogdanovs" userId="a0bd7712-ad1d-474f-b6d4-9cd70593e814" providerId="ADAL" clId="{D947FF9A-D3C2-47D8-9622-51220593200F}" dt="2026-03-24T21:13:38.718" v="640" actId="12269"/>
        <pc:sldMkLst>
          <pc:docMk/>
          <pc:sldMk cId="733256277" sldId="322"/>
        </pc:sldMkLst>
        <pc:spChg chg="del">
          <ac:chgData name="Artūrs Bogdanovs" userId="a0bd7712-ad1d-474f-b6d4-9cd70593e814" providerId="ADAL" clId="{D947FF9A-D3C2-47D8-9622-51220593200F}" dt="2026-03-24T21:09:44.637" v="552" actId="1032"/>
          <ac:spMkLst>
            <pc:docMk/>
            <pc:sldMk cId="733256277" sldId="322"/>
            <ac:spMk id="2" creationId="{99A0210B-938D-F39F-8EFF-83173D921531}"/>
          </ac:spMkLst>
        </pc:spChg>
        <pc:spChg chg="mod">
          <ac:chgData name="Artūrs Bogdanovs" userId="a0bd7712-ad1d-474f-b6d4-9cd70593e814" providerId="ADAL" clId="{D947FF9A-D3C2-47D8-9622-51220593200F}" dt="2026-03-24T21:10:11.938" v="571" actId="404"/>
          <ac:spMkLst>
            <pc:docMk/>
            <pc:sldMk cId="733256277" sldId="322"/>
            <ac:spMk id="3" creationId="{67E59B5D-8644-FC5B-4272-82488A916460}"/>
          </ac:spMkLst>
        </pc:spChg>
        <pc:graphicFrameChg chg="add mod modGraphic">
          <ac:chgData name="Artūrs Bogdanovs" userId="a0bd7712-ad1d-474f-b6d4-9cd70593e814" providerId="ADAL" clId="{D947FF9A-D3C2-47D8-9622-51220593200F}" dt="2026-03-24T21:13:38.718" v="640" actId="12269"/>
          <ac:graphicFrameMkLst>
            <pc:docMk/>
            <pc:sldMk cId="733256277" sldId="322"/>
            <ac:graphicFrameMk id="5" creationId="{4749CACB-35BA-A6C2-436C-7899CEAC30EF}"/>
          </ac:graphicFrameMkLst>
        </pc:graphicFrameChg>
      </pc:sldChg>
      <pc:sldChg chg="add del">
        <pc:chgData name="Artūrs Bogdanovs" userId="a0bd7712-ad1d-474f-b6d4-9cd70593e814" providerId="ADAL" clId="{D947FF9A-D3C2-47D8-9622-51220593200F}" dt="2026-03-24T21:07:33.222" v="525"/>
        <pc:sldMkLst>
          <pc:docMk/>
          <pc:sldMk cId="2285306091" sldId="322"/>
        </pc:sldMkLst>
      </pc:sldChg>
      <pc:sldChg chg="add del">
        <pc:chgData name="Artūrs Bogdanovs" userId="a0bd7712-ad1d-474f-b6d4-9cd70593e814" providerId="ADAL" clId="{D947FF9A-D3C2-47D8-9622-51220593200F}" dt="2026-03-24T21:07:33.222" v="525"/>
        <pc:sldMkLst>
          <pc:docMk/>
          <pc:sldMk cId="3721972683" sldId="323"/>
        </pc:sldMkLst>
      </pc:sldChg>
      <pc:sldChg chg="addSp delSp modSp new mod">
        <pc:chgData name="Artūrs Bogdanovs" userId="a0bd7712-ad1d-474f-b6d4-9cd70593e814" providerId="ADAL" clId="{D947FF9A-D3C2-47D8-9622-51220593200F}" dt="2026-03-24T21:18:00.726" v="688" actId="15"/>
        <pc:sldMkLst>
          <pc:docMk/>
          <pc:sldMk cId="3830681950" sldId="323"/>
        </pc:sldMkLst>
        <pc:spChg chg="add del mod">
          <ac:chgData name="Artūrs Bogdanovs" userId="a0bd7712-ad1d-474f-b6d4-9cd70593e814" providerId="ADAL" clId="{D947FF9A-D3C2-47D8-9622-51220593200F}" dt="2026-03-24T21:18:00.726" v="688" actId="15"/>
          <ac:spMkLst>
            <pc:docMk/>
            <pc:sldMk cId="3830681950" sldId="323"/>
            <ac:spMk id="2" creationId="{20AF491E-BBEA-BBD6-C7A9-CC584B1F07A6}"/>
          </ac:spMkLst>
        </pc:spChg>
        <pc:spChg chg="mod">
          <ac:chgData name="Artūrs Bogdanovs" userId="a0bd7712-ad1d-474f-b6d4-9cd70593e814" providerId="ADAL" clId="{D947FF9A-D3C2-47D8-9622-51220593200F}" dt="2026-03-24T21:14:24.983" v="650" actId="255"/>
          <ac:spMkLst>
            <pc:docMk/>
            <pc:sldMk cId="3830681950" sldId="323"/>
            <ac:spMk id="3" creationId="{60954EF6-B724-B828-8262-78A2584D7E11}"/>
          </ac:spMkLst>
        </pc:spChg>
        <pc:spChg chg="add mod">
          <ac:chgData name="Artūrs Bogdanovs" userId="a0bd7712-ad1d-474f-b6d4-9cd70593e814" providerId="ADAL" clId="{D947FF9A-D3C2-47D8-9622-51220593200F}" dt="2026-03-24T21:14:39.904" v="654"/>
          <ac:spMkLst>
            <pc:docMk/>
            <pc:sldMk cId="3830681950" sldId="323"/>
            <ac:spMk id="5" creationId="{ABC05294-C785-C2D3-EACA-1B2C31488671}"/>
          </ac:spMkLst>
        </pc:spChg>
      </pc:sldChg>
      <pc:sldChg chg="addSp delSp modSp add mod modClrScheme chgLayout">
        <pc:chgData name="Artūrs Bogdanovs" userId="a0bd7712-ad1d-474f-b6d4-9cd70593e814" providerId="ADAL" clId="{D947FF9A-D3C2-47D8-9622-51220593200F}" dt="2026-03-24T21:31:19.289" v="760" actId="1076"/>
        <pc:sldMkLst>
          <pc:docMk/>
          <pc:sldMk cId="1357892980" sldId="324"/>
        </pc:sldMkLst>
        <pc:spChg chg="add del mod ord">
          <ac:chgData name="Artūrs Bogdanovs" userId="a0bd7712-ad1d-474f-b6d4-9cd70593e814" providerId="ADAL" clId="{D947FF9A-D3C2-47D8-9622-51220593200F}" dt="2026-03-24T21:29:02.075" v="742" actId="27636"/>
          <ac:spMkLst>
            <pc:docMk/>
            <pc:sldMk cId="1357892980" sldId="324"/>
            <ac:spMk id="2" creationId="{00582BF4-5535-CC07-126A-BDD6140458DD}"/>
          </ac:spMkLst>
        </pc:spChg>
        <pc:spChg chg="mod ord">
          <ac:chgData name="Artūrs Bogdanovs" userId="a0bd7712-ad1d-474f-b6d4-9cd70593e814" providerId="ADAL" clId="{D947FF9A-D3C2-47D8-9622-51220593200F}" dt="2026-03-24T21:29:16.218" v="746" actId="1076"/>
          <ac:spMkLst>
            <pc:docMk/>
            <pc:sldMk cId="1357892980" sldId="324"/>
            <ac:spMk id="3" creationId="{2FD5CF90-CF39-5D11-32E2-BFB4C6DF6CB0}"/>
          </ac:spMkLst>
        </pc:spChg>
        <pc:spChg chg="mod ord">
          <ac:chgData name="Artūrs Bogdanovs" userId="a0bd7712-ad1d-474f-b6d4-9cd70593e814" providerId="ADAL" clId="{D947FF9A-D3C2-47D8-9622-51220593200F}" dt="2026-03-24T21:29:02.042" v="741" actId="700"/>
          <ac:spMkLst>
            <pc:docMk/>
            <pc:sldMk cId="1357892980" sldId="324"/>
            <ac:spMk id="4" creationId="{19D9B263-7464-4052-597E-A2E83D8147D8}"/>
          </ac:spMkLst>
        </pc:spChg>
        <pc:spChg chg="add">
          <ac:chgData name="Artūrs Bogdanovs" userId="a0bd7712-ad1d-474f-b6d4-9cd70593e814" providerId="ADAL" clId="{D947FF9A-D3C2-47D8-9622-51220593200F}" dt="2026-03-24T21:15:25.097" v="663"/>
          <ac:spMkLst>
            <pc:docMk/>
            <pc:sldMk cId="1357892980" sldId="324"/>
            <ac:spMk id="5" creationId="{4594038B-4B5F-A5E6-DD33-4A61C335E00A}"/>
          </ac:spMkLst>
        </pc:spChg>
        <pc:spChg chg="add mod">
          <ac:chgData name="Artūrs Bogdanovs" userId="a0bd7712-ad1d-474f-b6d4-9cd70593e814" providerId="ADAL" clId="{D947FF9A-D3C2-47D8-9622-51220593200F}" dt="2026-03-24T21:15:45.009" v="669"/>
          <ac:spMkLst>
            <pc:docMk/>
            <pc:sldMk cId="1357892980" sldId="324"/>
            <ac:spMk id="6" creationId="{F2CE51E2-A634-BCF2-F68E-F64809301689}"/>
          </ac:spMkLst>
        </pc:spChg>
        <pc:spChg chg="add mod">
          <ac:chgData name="Artūrs Bogdanovs" userId="a0bd7712-ad1d-474f-b6d4-9cd70593e814" providerId="ADAL" clId="{D947FF9A-D3C2-47D8-9622-51220593200F}" dt="2026-03-24T21:16:00.646" v="676"/>
          <ac:spMkLst>
            <pc:docMk/>
            <pc:sldMk cId="1357892980" sldId="324"/>
            <ac:spMk id="7" creationId="{BA8D4466-4500-6539-C7A1-DEE9E13D20BD}"/>
          </ac:spMkLst>
        </pc:spChg>
        <pc:spChg chg="add del mod ord">
          <ac:chgData name="Artūrs Bogdanovs" userId="a0bd7712-ad1d-474f-b6d4-9cd70593e814" providerId="ADAL" clId="{D947FF9A-D3C2-47D8-9622-51220593200F}" dt="2026-03-24T21:29:30.969" v="747"/>
          <ac:spMkLst>
            <pc:docMk/>
            <pc:sldMk cId="1357892980" sldId="324"/>
            <ac:spMk id="8" creationId="{5CA86A18-1A3D-C16C-AF52-735E22B07872}"/>
          </ac:spMkLst>
        </pc:spChg>
        <pc:spChg chg="add del mod ord">
          <ac:chgData name="Artūrs Bogdanovs" userId="a0bd7712-ad1d-474f-b6d4-9cd70593e814" providerId="ADAL" clId="{D947FF9A-D3C2-47D8-9622-51220593200F}" dt="2026-03-24T21:29:11.666" v="744" actId="478"/>
          <ac:spMkLst>
            <pc:docMk/>
            <pc:sldMk cId="1357892980" sldId="324"/>
            <ac:spMk id="9" creationId="{4587315A-727A-4AF9-DA5B-59AC91CDD0FF}"/>
          </ac:spMkLst>
        </pc:spChg>
        <pc:spChg chg="add mod">
          <ac:chgData name="Artūrs Bogdanovs" userId="a0bd7712-ad1d-474f-b6d4-9cd70593e814" providerId="ADAL" clId="{D947FF9A-D3C2-47D8-9622-51220593200F}" dt="2026-03-24T21:31:19.289" v="760" actId="1076"/>
          <ac:spMkLst>
            <pc:docMk/>
            <pc:sldMk cId="1357892980" sldId="324"/>
            <ac:spMk id="12" creationId="{B5D216F3-E2E9-E220-15C3-A33A05E9B70F}"/>
          </ac:spMkLst>
        </pc:spChg>
        <pc:graphicFrameChg chg="add mod">
          <ac:chgData name="Artūrs Bogdanovs" userId="a0bd7712-ad1d-474f-b6d4-9cd70593e814" providerId="ADAL" clId="{D947FF9A-D3C2-47D8-9622-51220593200F}" dt="2026-03-24T21:30:18.081" v="758" actId="20577"/>
          <ac:graphicFrameMkLst>
            <pc:docMk/>
            <pc:sldMk cId="1357892980" sldId="324"/>
            <ac:graphicFrameMk id="10" creationId="{E972ABAD-0EA4-3142-905E-B695FAB53F2E}"/>
          </ac:graphicFrameMkLst>
        </pc:graphicFrameChg>
      </pc:sldChg>
      <pc:sldChg chg="add del">
        <pc:chgData name="Artūrs Bogdanovs" userId="a0bd7712-ad1d-474f-b6d4-9cd70593e814" providerId="ADAL" clId="{D947FF9A-D3C2-47D8-9622-51220593200F}" dt="2026-03-24T21:07:33.222" v="525"/>
        <pc:sldMkLst>
          <pc:docMk/>
          <pc:sldMk cId="2660524292" sldId="324"/>
        </pc:sldMkLst>
      </pc:sldChg>
      <pc:sldChg chg="add del">
        <pc:chgData name="Artūrs Bogdanovs" userId="a0bd7712-ad1d-474f-b6d4-9cd70593e814" providerId="ADAL" clId="{D947FF9A-D3C2-47D8-9622-51220593200F}" dt="2026-03-24T21:07:33.222" v="525"/>
        <pc:sldMkLst>
          <pc:docMk/>
          <pc:sldMk cId="2874219517" sldId="325"/>
        </pc:sldMkLst>
      </pc:sldChg>
      <pc:sldChg chg="modSp new mod">
        <pc:chgData name="Artūrs Bogdanovs" userId="a0bd7712-ad1d-474f-b6d4-9cd70593e814" providerId="ADAL" clId="{D947FF9A-D3C2-47D8-9622-51220593200F}" dt="2026-03-24T21:20:17.810" v="739" actId="1076"/>
        <pc:sldMkLst>
          <pc:docMk/>
          <pc:sldMk cId="3493708292" sldId="325"/>
        </pc:sldMkLst>
        <pc:spChg chg="mod">
          <ac:chgData name="Artūrs Bogdanovs" userId="a0bd7712-ad1d-474f-b6d4-9cd70593e814" providerId="ADAL" clId="{D947FF9A-D3C2-47D8-9622-51220593200F}" dt="2026-03-24T21:20:17.810" v="739" actId="1076"/>
          <ac:spMkLst>
            <pc:docMk/>
            <pc:sldMk cId="3493708292" sldId="325"/>
            <ac:spMk id="2" creationId="{6D649A1A-468B-40AA-5738-D4606F69F405}"/>
          </ac:spMkLst>
        </pc:spChg>
        <pc:spChg chg="mod">
          <ac:chgData name="Artūrs Bogdanovs" userId="a0bd7712-ad1d-474f-b6d4-9cd70593e814" providerId="ADAL" clId="{D947FF9A-D3C2-47D8-9622-51220593200F}" dt="2026-03-24T21:19:39.125" v="728" actId="20577"/>
          <ac:spMkLst>
            <pc:docMk/>
            <pc:sldMk cId="3493708292" sldId="325"/>
            <ac:spMk id="3" creationId="{5CD84027-CFAE-DFB6-7298-EA170EEC10D3}"/>
          </ac:spMkLst>
        </pc:spChg>
      </pc:sldChg>
      <pc:sldChg chg="add del">
        <pc:chgData name="Artūrs Bogdanovs" userId="a0bd7712-ad1d-474f-b6d4-9cd70593e814" providerId="ADAL" clId="{D947FF9A-D3C2-47D8-9622-51220593200F}" dt="2026-03-24T21:07:33.222" v="525"/>
        <pc:sldMkLst>
          <pc:docMk/>
          <pc:sldMk cId="2131868100" sldId="326"/>
        </pc:sldMkLst>
      </pc:sldChg>
      <pc:sldChg chg="add del">
        <pc:chgData name="Artūrs Bogdanovs" userId="a0bd7712-ad1d-474f-b6d4-9cd70593e814" providerId="ADAL" clId="{D947FF9A-D3C2-47D8-9622-51220593200F}" dt="2026-03-24T21:07:33.222" v="525"/>
        <pc:sldMkLst>
          <pc:docMk/>
          <pc:sldMk cId="4285309293" sldId="327"/>
        </pc:sldMkLst>
      </pc:sldChg>
      <pc:sldChg chg="add del">
        <pc:chgData name="Artūrs Bogdanovs" userId="a0bd7712-ad1d-474f-b6d4-9cd70593e814" providerId="ADAL" clId="{D947FF9A-D3C2-47D8-9622-51220593200F}" dt="2026-03-24T21:07:33.222" v="525"/>
        <pc:sldMkLst>
          <pc:docMk/>
          <pc:sldMk cId="3382666296" sldId="32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Frequency (%)</c:v>
                </c:pt>
              </c:strCache>
            </c:strRef>
          </c:tx>
          <c:invertIfNegative val="1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CB0-460B-8899-E2333ED888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70%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CB0-460B-8899-E2333ED888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CB0-460B-8899-E2333ED888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Assessment Issues</c:v>
                </c:pt>
                <c:pt idx="1">
                  <c:v>Technical Issues</c:v>
                </c:pt>
                <c:pt idx="2">
                  <c:v>Content / Didactical Issues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85</c:v>
                </c:pt>
                <c:pt idx="1">
                  <c:v>70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B0-460B-8899-E2333ED888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949DA1-DD4C-4FAB-9DA6-464BE84414FE}" type="doc">
      <dgm:prSet loTypeId="urn:microsoft.com/office/officeart/2005/8/layout/matrix1" loCatId="matrix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9952AD4-C73D-49A1-B97B-92CFBFA3D659}">
      <dgm:prSet phldrT="[Text]" phldr="0"/>
      <dgm:spPr/>
      <dgm:t>
        <a:bodyPr/>
        <a:lstStyle/>
        <a:p>
          <a:r>
            <a:rPr lang="lv-LV" dirty="0"/>
            <a:t>SWOT</a:t>
          </a:r>
        </a:p>
      </dgm:t>
    </dgm:pt>
    <dgm:pt modelId="{0FCD6796-27A5-4E84-B9F3-36154379D613}" type="parTrans" cxnId="{07E7C2C7-A898-4FBD-A176-B9CB2C19CC87}">
      <dgm:prSet/>
      <dgm:spPr/>
      <dgm:t>
        <a:bodyPr/>
        <a:lstStyle/>
        <a:p>
          <a:endParaRPr lang="lv-LV"/>
        </a:p>
      </dgm:t>
    </dgm:pt>
    <dgm:pt modelId="{0DE1E9CF-A0B0-498E-AAE6-B378AF978206}" type="sibTrans" cxnId="{07E7C2C7-A898-4FBD-A176-B9CB2C19CC87}">
      <dgm:prSet/>
      <dgm:spPr/>
      <dgm:t>
        <a:bodyPr/>
        <a:lstStyle/>
        <a:p>
          <a:endParaRPr lang="lv-LV"/>
        </a:p>
      </dgm:t>
    </dgm:pt>
    <dgm:pt modelId="{B5CBD79B-28A5-4B3F-8368-513D641D73A1}">
      <dgm:prSet phldrT="[Text]" phldr="0"/>
      <dgm:spPr/>
      <dgm:t>
        <a:bodyPr/>
        <a:lstStyle/>
        <a:p>
          <a:r>
            <a:rPr lang="lv-LV" b="1" dirty="0" err="1"/>
            <a:t>Strengths</a:t>
          </a:r>
          <a:r>
            <a:rPr lang="lv-LV" b="1" dirty="0"/>
            <a:t>:</a:t>
          </a:r>
          <a:endParaRPr lang="lv-LV" dirty="0"/>
        </a:p>
      </dgm:t>
    </dgm:pt>
    <dgm:pt modelId="{08629ACA-37AC-4487-B24C-B204553811DA}" type="parTrans" cxnId="{33A38576-6009-4CDD-96CD-1715E67FFF95}">
      <dgm:prSet/>
      <dgm:spPr/>
      <dgm:t>
        <a:bodyPr/>
        <a:lstStyle/>
        <a:p>
          <a:endParaRPr lang="lv-LV"/>
        </a:p>
      </dgm:t>
    </dgm:pt>
    <dgm:pt modelId="{18F0FB13-9B04-498E-92D3-891C3BBC0E1A}" type="sibTrans" cxnId="{33A38576-6009-4CDD-96CD-1715E67FFF95}">
      <dgm:prSet/>
      <dgm:spPr/>
      <dgm:t>
        <a:bodyPr/>
        <a:lstStyle/>
        <a:p>
          <a:endParaRPr lang="lv-LV"/>
        </a:p>
      </dgm:t>
    </dgm:pt>
    <dgm:pt modelId="{22625D07-D47D-4290-BED9-72363D7ECB26}">
      <dgm:prSet phldrT="[Text]"/>
      <dgm:spPr/>
      <dgm:t>
        <a:bodyPr/>
        <a:lstStyle/>
        <a:p>
          <a:pPr>
            <a:buNone/>
          </a:pPr>
          <a:r>
            <a:rPr lang="lv-LV" b="1" dirty="0" err="1"/>
            <a:t>Weaknesses</a:t>
          </a:r>
          <a:endParaRPr lang="lv-LV" dirty="0"/>
        </a:p>
      </dgm:t>
    </dgm:pt>
    <dgm:pt modelId="{E268F684-731B-4494-AFEA-613952A4C455}" type="parTrans" cxnId="{C5FB832C-1AB8-4760-9986-037A5876A2B5}">
      <dgm:prSet/>
      <dgm:spPr/>
      <dgm:t>
        <a:bodyPr/>
        <a:lstStyle/>
        <a:p>
          <a:endParaRPr lang="lv-LV"/>
        </a:p>
      </dgm:t>
    </dgm:pt>
    <dgm:pt modelId="{14CD81BC-E86E-40C4-A346-30AEB4BDFD6F}" type="sibTrans" cxnId="{C5FB832C-1AB8-4760-9986-037A5876A2B5}">
      <dgm:prSet/>
      <dgm:spPr/>
      <dgm:t>
        <a:bodyPr/>
        <a:lstStyle/>
        <a:p>
          <a:endParaRPr lang="lv-LV"/>
        </a:p>
      </dgm:t>
    </dgm:pt>
    <dgm:pt modelId="{C99979D1-D05B-48E0-852A-2AE5454B5496}">
      <dgm:prSet phldrT="[Text]" phldr="0"/>
      <dgm:spPr/>
      <dgm:t>
        <a:bodyPr/>
        <a:lstStyle/>
        <a:p>
          <a:r>
            <a:rPr lang="lv-LV" b="1" dirty="0" err="1"/>
            <a:t>Opportunities</a:t>
          </a:r>
          <a:endParaRPr lang="lv-LV" dirty="0"/>
        </a:p>
      </dgm:t>
    </dgm:pt>
    <dgm:pt modelId="{2243F1A5-3233-42F5-83B9-654500BFFB8C}" type="parTrans" cxnId="{3BFA61A6-1A36-43DD-AD8B-183BC91D96F2}">
      <dgm:prSet/>
      <dgm:spPr/>
      <dgm:t>
        <a:bodyPr/>
        <a:lstStyle/>
        <a:p>
          <a:endParaRPr lang="lv-LV"/>
        </a:p>
      </dgm:t>
    </dgm:pt>
    <dgm:pt modelId="{52106C9C-1F3E-4235-9784-FE71DCCCA88D}" type="sibTrans" cxnId="{3BFA61A6-1A36-43DD-AD8B-183BC91D96F2}">
      <dgm:prSet/>
      <dgm:spPr/>
      <dgm:t>
        <a:bodyPr/>
        <a:lstStyle/>
        <a:p>
          <a:endParaRPr lang="lv-LV"/>
        </a:p>
      </dgm:t>
    </dgm:pt>
    <dgm:pt modelId="{D1299822-4042-4A77-B311-7B1831CE2B82}">
      <dgm:prSet phldrT="[Text]"/>
      <dgm:spPr/>
      <dgm:t>
        <a:bodyPr/>
        <a:lstStyle/>
        <a:p>
          <a:pPr>
            <a:buNone/>
          </a:pPr>
          <a:r>
            <a:rPr lang="lv-LV" b="1" dirty="0" err="1"/>
            <a:t>Threats</a:t>
          </a:r>
          <a:endParaRPr lang="lv-LV" dirty="0"/>
        </a:p>
      </dgm:t>
    </dgm:pt>
    <dgm:pt modelId="{0E653EA1-23E4-42E1-AEAB-D37B16D5DAF8}" type="parTrans" cxnId="{E550C2FF-9143-49E8-8A6C-157C529031A0}">
      <dgm:prSet/>
      <dgm:spPr/>
      <dgm:t>
        <a:bodyPr/>
        <a:lstStyle/>
        <a:p>
          <a:endParaRPr lang="lv-LV"/>
        </a:p>
      </dgm:t>
    </dgm:pt>
    <dgm:pt modelId="{F54F6067-0EAB-4DB8-8D3B-B176A5DDD5CF}" type="sibTrans" cxnId="{E550C2FF-9143-49E8-8A6C-157C529031A0}">
      <dgm:prSet/>
      <dgm:spPr/>
      <dgm:t>
        <a:bodyPr/>
        <a:lstStyle/>
        <a:p>
          <a:endParaRPr lang="lv-LV"/>
        </a:p>
      </dgm:t>
    </dgm:pt>
    <dgm:pt modelId="{CED9A7D3-A8F2-4134-8118-077EB002085E}">
      <dgm:prSet phldrT="[Text]" phldr="0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 err="1"/>
            <a:t>Relevant</a:t>
          </a:r>
          <a:r>
            <a:rPr lang="lv-LV" dirty="0"/>
            <a:t> </a:t>
          </a:r>
          <a:r>
            <a:rPr lang="lv-LV" dirty="0" err="1"/>
            <a:t>and</a:t>
          </a:r>
          <a:r>
            <a:rPr lang="lv-LV" dirty="0"/>
            <a:t> </a:t>
          </a:r>
          <a:r>
            <a:rPr lang="lv-LV" dirty="0" err="1"/>
            <a:t>up-to-date</a:t>
          </a:r>
          <a:r>
            <a:rPr lang="lv-LV" dirty="0"/>
            <a:t> </a:t>
          </a:r>
          <a:r>
            <a:rPr lang="lv-LV" dirty="0" err="1"/>
            <a:t>topic</a:t>
          </a:r>
          <a:endParaRPr lang="lv-LV" dirty="0"/>
        </a:p>
      </dgm:t>
    </dgm:pt>
    <dgm:pt modelId="{35B204D9-C817-453F-8E76-A1544DD088DA}" type="parTrans" cxnId="{F6FD1699-B752-4883-9077-A65F62BE541D}">
      <dgm:prSet/>
      <dgm:spPr/>
      <dgm:t>
        <a:bodyPr/>
        <a:lstStyle/>
        <a:p>
          <a:endParaRPr lang="lv-LV"/>
        </a:p>
      </dgm:t>
    </dgm:pt>
    <dgm:pt modelId="{2C5B8820-0D17-4B2F-BF7A-943E68E2E1C3}" type="sibTrans" cxnId="{F6FD1699-B752-4883-9077-A65F62BE541D}">
      <dgm:prSet/>
      <dgm:spPr/>
      <dgm:t>
        <a:bodyPr/>
        <a:lstStyle/>
        <a:p>
          <a:endParaRPr lang="lv-LV"/>
        </a:p>
      </dgm:t>
    </dgm:pt>
    <dgm:pt modelId="{849B7882-9C3E-4B5B-9F5F-3454F6A4785E}">
      <dgm:prSet phldrT="[Text]" phldr="0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Good alignment with automotive engineering</a:t>
          </a:r>
          <a:endParaRPr lang="lv-LV" dirty="0"/>
        </a:p>
      </dgm:t>
    </dgm:pt>
    <dgm:pt modelId="{AF0B906C-581C-4508-9D1F-36BFE4B077F9}" type="parTrans" cxnId="{CB903FE8-AE92-4C17-B06F-3EB1C4961275}">
      <dgm:prSet/>
      <dgm:spPr/>
      <dgm:t>
        <a:bodyPr/>
        <a:lstStyle/>
        <a:p>
          <a:endParaRPr lang="lv-LV"/>
        </a:p>
      </dgm:t>
    </dgm:pt>
    <dgm:pt modelId="{A1413CA1-DD72-4563-9232-734B994D2EED}" type="sibTrans" cxnId="{CB903FE8-AE92-4C17-B06F-3EB1C4961275}">
      <dgm:prSet/>
      <dgm:spPr/>
      <dgm:t>
        <a:bodyPr/>
        <a:lstStyle/>
        <a:p>
          <a:endParaRPr lang="lv-LV"/>
        </a:p>
      </dgm:t>
    </dgm:pt>
    <dgm:pt modelId="{A7AD53D1-80BD-4F63-9076-D801BC238DC9}">
      <dgm:prSet phldrT="[Text]" phldr="0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/>
            <a:t>Interactive learning approach</a:t>
          </a:r>
          <a:endParaRPr lang="lv-LV" dirty="0"/>
        </a:p>
      </dgm:t>
    </dgm:pt>
    <dgm:pt modelId="{B96F3B8B-7B0C-4ED9-B95F-BD038E4AECAB}" type="parTrans" cxnId="{993F5DA9-39F7-4008-B92D-8015CF0E79F9}">
      <dgm:prSet/>
      <dgm:spPr/>
      <dgm:t>
        <a:bodyPr/>
        <a:lstStyle/>
        <a:p>
          <a:endParaRPr lang="lv-LV"/>
        </a:p>
      </dgm:t>
    </dgm:pt>
    <dgm:pt modelId="{32973333-5C16-4C02-B950-770928F1B882}" type="sibTrans" cxnId="{993F5DA9-39F7-4008-B92D-8015CF0E79F9}">
      <dgm:prSet/>
      <dgm:spPr/>
      <dgm:t>
        <a:bodyPr/>
        <a:lstStyle/>
        <a:p>
          <a:endParaRPr lang="lv-LV"/>
        </a:p>
      </dgm:t>
    </dgm:pt>
    <dgm:pt modelId="{9B33AD50-4A69-442F-9C57-DC1907A9E7B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 err="1"/>
            <a:t>Quiz</a:t>
          </a:r>
          <a:r>
            <a:rPr lang="lv-LV" dirty="0"/>
            <a:t> </a:t>
          </a:r>
          <a:r>
            <a:rPr lang="lv-LV" dirty="0" err="1"/>
            <a:t>quality</a:t>
          </a:r>
          <a:r>
            <a:rPr lang="lv-LV" dirty="0"/>
            <a:t> </a:t>
          </a:r>
          <a:r>
            <a:rPr lang="lv-LV" dirty="0" err="1"/>
            <a:t>issues</a:t>
          </a:r>
          <a:r>
            <a:rPr lang="lv-LV" dirty="0"/>
            <a:t> </a:t>
          </a:r>
        </a:p>
      </dgm:t>
    </dgm:pt>
    <dgm:pt modelId="{A114CFE8-835F-4BE5-B792-58274CB213A1}" type="parTrans" cxnId="{8CBC4772-5144-4CD3-8739-4DA7F3A437C7}">
      <dgm:prSet/>
      <dgm:spPr/>
      <dgm:t>
        <a:bodyPr/>
        <a:lstStyle/>
        <a:p>
          <a:endParaRPr lang="lv-LV"/>
        </a:p>
      </dgm:t>
    </dgm:pt>
    <dgm:pt modelId="{9886D66E-30CE-4264-8D7C-271ED94040D8}" type="sibTrans" cxnId="{8CBC4772-5144-4CD3-8739-4DA7F3A437C7}">
      <dgm:prSet/>
      <dgm:spPr/>
      <dgm:t>
        <a:bodyPr/>
        <a:lstStyle/>
        <a:p>
          <a:endParaRPr lang="lv-LV"/>
        </a:p>
      </dgm:t>
    </dgm:pt>
    <dgm:pt modelId="{FED3880D-CEE6-4580-95F8-C01D441B371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 err="1"/>
            <a:t>Technical</a:t>
          </a:r>
          <a:r>
            <a:rPr lang="lv-LV" dirty="0"/>
            <a:t> </a:t>
          </a:r>
          <a:r>
            <a:rPr lang="lv-LV" dirty="0" err="1"/>
            <a:t>errors</a:t>
          </a:r>
          <a:r>
            <a:rPr lang="lv-LV" dirty="0"/>
            <a:t> </a:t>
          </a:r>
          <a:r>
            <a:rPr lang="lv-LV" dirty="0" err="1"/>
            <a:t>in</a:t>
          </a:r>
          <a:r>
            <a:rPr lang="lv-LV" dirty="0"/>
            <a:t> </a:t>
          </a:r>
          <a:r>
            <a:rPr lang="lv-LV" dirty="0" err="1"/>
            <a:t>assessment</a:t>
          </a:r>
          <a:r>
            <a:rPr lang="lv-LV" dirty="0"/>
            <a:t> </a:t>
          </a:r>
        </a:p>
      </dgm:t>
    </dgm:pt>
    <dgm:pt modelId="{76568FB8-4BAC-4B21-9778-1B4B054226A5}" type="parTrans" cxnId="{9F96467F-1EEB-4588-A01B-6843B1DC3D28}">
      <dgm:prSet/>
      <dgm:spPr/>
      <dgm:t>
        <a:bodyPr/>
        <a:lstStyle/>
        <a:p>
          <a:endParaRPr lang="lv-LV"/>
        </a:p>
      </dgm:t>
    </dgm:pt>
    <dgm:pt modelId="{BB23277A-B174-4423-B1A6-E59DCE1365E5}" type="sibTrans" cxnId="{9F96467F-1EEB-4588-A01B-6843B1DC3D28}">
      <dgm:prSet/>
      <dgm:spPr/>
      <dgm:t>
        <a:bodyPr/>
        <a:lstStyle/>
        <a:p>
          <a:endParaRPr lang="lv-LV"/>
        </a:p>
      </dgm:t>
    </dgm:pt>
    <dgm:pt modelId="{9439F884-C0B6-4E03-8252-985AB09E95E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 err="1"/>
            <a:t>Limited</a:t>
          </a:r>
          <a:r>
            <a:rPr lang="lv-LV" dirty="0"/>
            <a:t> </a:t>
          </a:r>
          <a:r>
            <a:rPr lang="lv-LV" dirty="0" err="1"/>
            <a:t>explanatory</a:t>
          </a:r>
          <a:r>
            <a:rPr lang="lv-LV" dirty="0"/>
            <a:t> </a:t>
          </a:r>
          <a:r>
            <a:rPr lang="lv-LV" dirty="0" err="1"/>
            <a:t>depth</a:t>
          </a:r>
          <a:endParaRPr lang="lv-LV" dirty="0"/>
        </a:p>
      </dgm:t>
    </dgm:pt>
    <dgm:pt modelId="{A9111D87-CAE0-4A52-BF15-D675BF452A08}" type="parTrans" cxnId="{F9B5F6FA-923A-4DEA-9594-14BFDDBC115F}">
      <dgm:prSet/>
      <dgm:spPr/>
      <dgm:t>
        <a:bodyPr/>
        <a:lstStyle/>
        <a:p>
          <a:endParaRPr lang="lv-LV"/>
        </a:p>
      </dgm:t>
    </dgm:pt>
    <dgm:pt modelId="{AF57B873-D537-4166-AF2D-19E6849043EB}" type="sibTrans" cxnId="{F9B5F6FA-923A-4DEA-9594-14BFDDBC115F}">
      <dgm:prSet/>
      <dgm:spPr/>
      <dgm:t>
        <a:bodyPr/>
        <a:lstStyle/>
        <a:p>
          <a:endParaRPr lang="lv-LV"/>
        </a:p>
      </dgm:t>
    </dgm:pt>
    <dgm:pt modelId="{6CC54DD9-1C7D-4CD6-9854-5CD0BFD3647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Integration into broader e-mobility curriculum </a:t>
          </a:r>
        </a:p>
      </dgm:t>
    </dgm:pt>
    <dgm:pt modelId="{13B33CB9-7775-46E6-BD86-E8FDD8CD3148}" type="parTrans" cxnId="{E090E524-6BC4-4428-8023-169A7B605337}">
      <dgm:prSet/>
      <dgm:spPr/>
      <dgm:t>
        <a:bodyPr/>
        <a:lstStyle/>
        <a:p>
          <a:endParaRPr lang="lv-LV"/>
        </a:p>
      </dgm:t>
    </dgm:pt>
    <dgm:pt modelId="{11779403-0B5C-4BBF-B007-9DF9CA569061}" type="sibTrans" cxnId="{E090E524-6BC4-4428-8023-169A7B605337}">
      <dgm:prSet/>
      <dgm:spPr/>
      <dgm:t>
        <a:bodyPr/>
        <a:lstStyle/>
        <a:p>
          <a:endParaRPr lang="lv-LV"/>
        </a:p>
      </dgm:t>
    </dgm:pt>
    <dgm:pt modelId="{F174C710-038B-48BC-9D24-6B3302135EC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Enhancement with practical examples and simulations </a:t>
          </a:r>
        </a:p>
      </dgm:t>
    </dgm:pt>
    <dgm:pt modelId="{767777E7-FE63-485E-BF8C-227C1B918BAE}" type="parTrans" cxnId="{59D42581-4EDE-43B6-BF63-C306E14EA395}">
      <dgm:prSet/>
      <dgm:spPr/>
      <dgm:t>
        <a:bodyPr/>
        <a:lstStyle/>
        <a:p>
          <a:endParaRPr lang="lv-LV"/>
        </a:p>
      </dgm:t>
    </dgm:pt>
    <dgm:pt modelId="{6ADF0789-33C7-47EE-912C-300260FA9DE0}" type="sibTrans" cxnId="{59D42581-4EDE-43B6-BF63-C306E14EA395}">
      <dgm:prSet/>
      <dgm:spPr/>
      <dgm:t>
        <a:bodyPr/>
        <a:lstStyle/>
        <a:p>
          <a:endParaRPr lang="lv-LV"/>
        </a:p>
      </dgm:t>
    </dgm:pt>
    <dgm:pt modelId="{2C8264C4-0071-4DEF-9227-44CDD70F5DD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Development into a full</a:t>
          </a:r>
          <a:r>
            <a:rPr lang="lv-LV" dirty="0"/>
            <a:t> </a:t>
          </a:r>
          <a:r>
            <a:rPr lang="lv-LV" dirty="0" err="1"/>
            <a:t>independant</a:t>
          </a:r>
          <a:r>
            <a:rPr lang="en-US" dirty="0"/>
            <a:t> study </a:t>
          </a:r>
          <a:r>
            <a:rPr lang="lv-LV" dirty="0" err="1"/>
            <a:t>course</a:t>
          </a:r>
          <a:endParaRPr lang="en-US" dirty="0"/>
        </a:p>
      </dgm:t>
    </dgm:pt>
    <dgm:pt modelId="{3B9EB943-CF88-4DF2-9BC7-F86DF44D5294}" type="parTrans" cxnId="{E0BB0812-E38A-48FE-8A28-F510FD88B305}">
      <dgm:prSet/>
      <dgm:spPr/>
      <dgm:t>
        <a:bodyPr/>
        <a:lstStyle/>
        <a:p>
          <a:endParaRPr lang="lv-LV"/>
        </a:p>
      </dgm:t>
    </dgm:pt>
    <dgm:pt modelId="{E1FFB881-F0C3-4F6C-99E6-ABF87B2F0113}" type="sibTrans" cxnId="{E0BB0812-E38A-48FE-8A28-F510FD88B305}">
      <dgm:prSet/>
      <dgm:spPr/>
      <dgm:t>
        <a:bodyPr/>
        <a:lstStyle/>
        <a:p>
          <a:endParaRPr lang="lv-LV"/>
        </a:p>
      </dgm:t>
    </dgm:pt>
    <dgm:pt modelId="{FD32FC58-DDCD-4981-A810-BE4FF2DA8CA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Reduced student engagement if technical issues persist </a:t>
          </a:r>
        </a:p>
      </dgm:t>
    </dgm:pt>
    <dgm:pt modelId="{EA7AC4BD-0F9C-4C57-A928-31A5B00C36E7}" type="parTrans" cxnId="{99B9B270-6A9F-4888-93FA-3816622DD05D}">
      <dgm:prSet/>
      <dgm:spPr/>
      <dgm:t>
        <a:bodyPr/>
        <a:lstStyle/>
        <a:p>
          <a:endParaRPr lang="lv-LV"/>
        </a:p>
      </dgm:t>
    </dgm:pt>
    <dgm:pt modelId="{1B2D5704-2A84-4529-B211-3C40E629FA96}" type="sibTrans" cxnId="{99B9B270-6A9F-4888-93FA-3816622DD05D}">
      <dgm:prSet/>
      <dgm:spPr/>
      <dgm:t>
        <a:bodyPr/>
        <a:lstStyle/>
        <a:p>
          <a:endParaRPr lang="lv-LV"/>
        </a:p>
      </dgm:t>
    </dgm:pt>
    <dgm:pt modelId="{410E8339-B91D-4A51-BC38-5A08E815401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Misleading assessment results due to flawed quizzes </a:t>
          </a:r>
        </a:p>
      </dgm:t>
    </dgm:pt>
    <dgm:pt modelId="{A87B62B0-7938-48A2-8268-4786BD1DA3B7}" type="parTrans" cxnId="{25A62779-0DDC-4E9D-B54B-07A712CBCCBA}">
      <dgm:prSet/>
      <dgm:spPr/>
      <dgm:t>
        <a:bodyPr/>
        <a:lstStyle/>
        <a:p>
          <a:endParaRPr lang="lv-LV"/>
        </a:p>
      </dgm:t>
    </dgm:pt>
    <dgm:pt modelId="{CB314068-40E5-43EB-B0E1-267C26282132}" type="sibTrans" cxnId="{25A62779-0DDC-4E9D-B54B-07A712CBCCBA}">
      <dgm:prSet/>
      <dgm:spPr/>
      <dgm:t>
        <a:bodyPr/>
        <a:lstStyle/>
        <a:p>
          <a:endParaRPr lang="lv-LV"/>
        </a:p>
      </dgm:t>
    </dgm:pt>
    <dgm:pt modelId="{8BBAA5D7-CA69-4644-96B7-114D34486C5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Negative perception if not refined before scaling</a:t>
          </a:r>
        </a:p>
      </dgm:t>
    </dgm:pt>
    <dgm:pt modelId="{65E407D0-2CC8-4FE5-A663-3AC1EFD33C41}" type="parTrans" cxnId="{ED5756E2-C19A-4EF0-B134-FC9D1C0A4576}">
      <dgm:prSet/>
      <dgm:spPr/>
      <dgm:t>
        <a:bodyPr/>
        <a:lstStyle/>
        <a:p>
          <a:endParaRPr lang="lv-LV"/>
        </a:p>
      </dgm:t>
    </dgm:pt>
    <dgm:pt modelId="{B57351B0-10C9-443E-86E3-AC39829573C3}" type="sibTrans" cxnId="{ED5756E2-C19A-4EF0-B134-FC9D1C0A4576}">
      <dgm:prSet/>
      <dgm:spPr/>
      <dgm:t>
        <a:bodyPr/>
        <a:lstStyle/>
        <a:p>
          <a:endParaRPr lang="lv-LV"/>
        </a:p>
      </dgm:t>
    </dgm:pt>
    <dgm:pt modelId="{D860A2E8-14CF-4FF8-A369-BFECC76206F1}" type="pres">
      <dgm:prSet presAssocID="{C9949DA1-DD4C-4FAB-9DA6-464BE84414FE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1EA5F41-533B-48D6-80E3-B566E8E6EECE}" type="pres">
      <dgm:prSet presAssocID="{C9949DA1-DD4C-4FAB-9DA6-464BE84414FE}" presName="matrix" presStyleCnt="0"/>
      <dgm:spPr/>
    </dgm:pt>
    <dgm:pt modelId="{DFB9E233-A3AB-466D-96D7-B38B8AE72757}" type="pres">
      <dgm:prSet presAssocID="{C9949DA1-DD4C-4FAB-9DA6-464BE84414FE}" presName="tile1" presStyleLbl="node1" presStyleIdx="0" presStyleCnt="4"/>
      <dgm:spPr/>
    </dgm:pt>
    <dgm:pt modelId="{8A6E8C85-4D1D-469C-A9DA-8BD92A9B94EC}" type="pres">
      <dgm:prSet presAssocID="{C9949DA1-DD4C-4FAB-9DA6-464BE84414F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94A54A0-DB2A-4B8D-BA43-BE7BC3E58C57}" type="pres">
      <dgm:prSet presAssocID="{C9949DA1-DD4C-4FAB-9DA6-464BE84414FE}" presName="tile2" presStyleLbl="node1" presStyleIdx="1" presStyleCnt="4"/>
      <dgm:spPr/>
    </dgm:pt>
    <dgm:pt modelId="{D94F2550-1987-408C-91CD-16507FF9B1FF}" type="pres">
      <dgm:prSet presAssocID="{C9949DA1-DD4C-4FAB-9DA6-464BE84414F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5C91A0F-6DD9-4738-83BF-80149D8BDFF6}" type="pres">
      <dgm:prSet presAssocID="{C9949DA1-DD4C-4FAB-9DA6-464BE84414FE}" presName="tile3" presStyleLbl="node1" presStyleIdx="2" presStyleCnt="4"/>
      <dgm:spPr/>
    </dgm:pt>
    <dgm:pt modelId="{F383AD5F-2E81-4DBE-BA05-1B58D59FC736}" type="pres">
      <dgm:prSet presAssocID="{C9949DA1-DD4C-4FAB-9DA6-464BE84414F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ABF9F94-29F1-4CE3-9A20-92844E4A4B34}" type="pres">
      <dgm:prSet presAssocID="{C9949DA1-DD4C-4FAB-9DA6-464BE84414FE}" presName="tile4" presStyleLbl="node1" presStyleIdx="3" presStyleCnt="4"/>
      <dgm:spPr/>
    </dgm:pt>
    <dgm:pt modelId="{7FB8510D-9F5D-4FDC-8A52-E1417A294C77}" type="pres">
      <dgm:prSet presAssocID="{C9949DA1-DD4C-4FAB-9DA6-464BE84414F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0499C86-425D-40A1-B825-65AF9E0CE9C0}" type="pres">
      <dgm:prSet presAssocID="{C9949DA1-DD4C-4FAB-9DA6-464BE84414FE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A3FF220D-0B6A-4C64-B718-B87C2C134F9A}" type="presOf" srcId="{8BBAA5D7-CA69-4644-96B7-114D34486C5D}" destId="{7FB8510D-9F5D-4FDC-8A52-E1417A294C77}" srcOrd="1" destOrd="3" presId="urn:microsoft.com/office/officeart/2005/8/layout/matrix1"/>
    <dgm:cxn modelId="{65B9EA0E-F0AD-4A94-A081-C166C23E5844}" type="presOf" srcId="{410E8339-B91D-4A51-BC38-5A08E815401B}" destId="{8ABF9F94-29F1-4CE3-9A20-92844E4A4B34}" srcOrd="0" destOrd="2" presId="urn:microsoft.com/office/officeart/2005/8/layout/matrix1"/>
    <dgm:cxn modelId="{E0BB0812-E38A-48FE-8A28-F510FD88B305}" srcId="{C99979D1-D05B-48E0-852A-2AE5454B5496}" destId="{2C8264C4-0071-4DEF-9227-44CDD70F5DD0}" srcOrd="2" destOrd="0" parTransId="{3B9EB943-CF88-4DF2-9BC7-F86DF44D5294}" sibTransId="{E1FFB881-F0C3-4F6C-99E6-ABF87B2F0113}"/>
    <dgm:cxn modelId="{9B237715-0C98-46DA-88B5-BAF7CC8400FE}" type="presOf" srcId="{D1299822-4042-4A77-B311-7B1831CE2B82}" destId="{7FB8510D-9F5D-4FDC-8A52-E1417A294C77}" srcOrd="1" destOrd="0" presId="urn:microsoft.com/office/officeart/2005/8/layout/matrix1"/>
    <dgm:cxn modelId="{E090E524-6BC4-4428-8023-169A7B605337}" srcId="{C99979D1-D05B-48E0-852A-2AE5454B5496}" destId="{6CC54DD9-1C7D-4CD6-9854-5CD0BFD36477}" srcOrd="0" destOrd="0" parTransId="{13B33CB9-7775-46E6-BD86-E8FDD8CD3148}" sibTransId="{11779403-0B5C-4BBF-B007-9DF9CA569061}"/>
    <dgm:cxn modelId="{C5FB832C-1AB8-4760-9986-037A5876A2B5}" srcId="{F9952AD4-C73D-49A1-B97B-92CFBFA3D659}" destId="{22625D07-D47D-4290-BED9-72363D7ECB26}" srcOrd="1" destOrd="0" parTransId="{E268F684-731B-4494-AFEA-613952A4C455}" sibTransId="{14CD81BC-E86E-40C4-A346-30AEB4BDFD6F}"/>
    <dgm:cxn modelId="{1C69952C-EB10-45DF-81FB-43E001A7A1E0}" type="presOf" srcId="{22625D07-D47D-4290-BED9-72363D7ECB26}" destId="{D94A54A0-DB2A-4B8D-BA43-BE7BC3E58C57}" srcOrd="0" destOrd="0" presId="urn:microsoft.com/office/officeart/2005/8/layout/matrix1"/>
    <dgm:cxn modelId="{531DA430-9936-4781-84E4-0E51A3101135}" type="presOf" srcId="{410E8339-B91D-4A51-BC38-5A08E815401B}" destId="{7FB8510D-9F5D-4FDC-8A52-E1417A294C77}" srcOrd="1" destOrd="2" presId="urn:microsoft.com/office/officeart/2005/8/layout/matrix1"/>
    <dgm:cxn modelId="{7E444040-B823-4CDE-95E4-E288BA037A7A}" type="presOf" srcId="{849B7882-9C3E-4B5B-9F5F-3454F6A4785E}" destId="{8A6E8C85-4D1D-469C-A9DA-8BD92A9B94EC}" srcOrd="1" destOrd="2" presId="urn:microsoft.com/office/officeart/2005/8/layout/matrix1"/>
    <dgm:cxn modelId="{336A405C-4876-4DA1-BB14-460AA22BB4D6}" type="presOf" srcId="{CED9A7D3-A8F2-4134-8118-077EB002085E}" destId="{8A6E8C85-4D1D-469C-A9DA-8BD92A9B94EC}" srcOrd="1" destOrd="1" presId="urn:microsoft.com/office/officeart/2005/8/layout/matrix1"/>
    <dgm:cxn modelId="{59434760-4DCC-4A98-937B-4D993293AF19}" type="presOf" srcId="{FD32FC58-DDCD-4981-A810-BE4FF2DA8CAC}" destId="{7FB8510D-9F5D-4FDC-8A52-E1417A294C77}" srcOrd="1" destOrd="1" presId="urn:microsoft.com/office/officeart/2005/8/layout/matrix1"/>
    <dgm:cxn modelId="{42E67748-9E59-4AFE-8312-8FDD4A77E901}" type="presOf" srcId="{C99979D1-D05B-48E0-852A-2AE5454B5496}" destId="{F383AD5F-2E81-4DBE-BA05-1B58D59FC736}" srcOrd="1" destOrd="0" presId="urn:microsoft.com/office/officeart/2005/8/layout/matrix1"/>
    <dgm:cxn modelId="{EC5ED16A-E74C-412C-933E-44EDEEB2F200}" type="presOf" srcId="{CED9A7D3-A8F2-4134-8118-077EB002085E}" destId="{DFB9E233-A3AB-466D-96D7-B38B8AE72757}" srcOrd="0" destOrd="1" presId="urn:microsoft.com/office/officeart/2005/8/layout/matrix1"/>
    <dgm:cxn modelId="{4832036B-8CC3-4D09-B2FB-8D79F2DCE0FB}" type="presOf" srcId="{A7AD53D1-80BD-4F63-9076-D801BC238DC9}" destId="{8A6E8C85-4D1D-469C-A9DA-8BD92A9B94EC}" srcOrd="1" destOrd="3" presId="urn:microsoft.com/office/officeart/2005/8/layout/matrix1"/>
    <dgm:cxn modelId="{CDA8E36B-EE2A-4B7D-AA5C-C9C4B1B78BC1}" type="presOf" srcId="{B5CBD79B-28A5-4B3F-8368-513D641D73A1}" destId="{DFB9E233-A3AB-466D-96D7-B38B8AE72757}" srcOrd="0" destOrd="0" presId="urn:microsoft.com/office/officeart/2005/8/layout/matrix1"/>
    <dgm:cxn modelId="{99B9B270-6A9F-4888-93FA-3816622DD05D}" srcId="{D1299822-4042-4A77-B311-7B1831CE2B82}" destId="{FD32FC58-DDCD-4981-A810-BE4FF2DA8CAC}" srcOrd="0" destOrd="0" parTransId="{EA7AC4BD-0F9C-4C57-A928-31A5B00C36E7}" sibTransId="{1B2D5704-2A84-4529-B211-3C40E629FA96}"/>
    <dgm:cxn modelId="{8CBC4772-5144-4CD3-8739-4DA7F3A437C7}" srcId="{22625D07-D47D-4290-BED9-72363D7ECB26}" destId="{9B33AD50-4A69-442F-9C57-DC1907A9E7B3}" srcOrd="0" destOrd="0" parTransId="{A114CFE8-835F-4BE5-B792-58274CB213A1}" sibTransId="{9886D66E-30CE-4264-8D7C-271ED94040D8}"/>
    <dgm:cxn modelId="{3BEEAF74-9347-4E57-AEBF-EC1A77274356}" type="presOf" srcId="{FD32FC58-DDCD-4981-A810-BE4FF2DA8CAC}" destId="{8ABF9F94-29F1-4CE3-9A20-92844E4A4B34}" srcOrd="0" destOrd="1" presId="urn:microsoft.com/office/officeart/2005/8/layout/matrix1"/>
    <dgm:cxn modelId="{33A38576-6009-4CDD-96CD-1715E67FFF95}" srcId="{F9952AD4-C73D-49A1-B97B-92CFBFA3D659}" destId="{B5CBD79B-28A5-4B3F-8368-513D641D73A1}" srcOrd="0" destOrd="0" parTransId="{08629ACA-37AC-4487-B24C-B204553811DA}" sibTransId="{18F0FB13-9B04-498E-92D3-891C3BBC0E1A}"/>
    <dgm:cxn modelId="{25A62779-0DDC-4E9D-B54B-07A712CBCCBA}" srcId="{D1299822-4042-4A77-B311-7B1831CE2B82}" destId="{410E8339-B91D-4A51-BC38-5A08E815401B}" srcOrd="1" destOrd="0" parTransId="{A87B62B0-7938-48A2-8268-4786BD1DA3B7}" sibTransId="{CB314068-40E5-43EB-B0E1-267C26282132}"/>
    <dgm:cxn modelId="{863A4859-F069-427D-8B3D-8F1590912D6E}" type="presOf" srcId="{A7AD53D1-80BD-4F63-9076-D801BC238DC9}" destId="{DFB9E233-A3AB-466D-96D7-B38B8AE72757}" srcOrd="0" destOrd="3" presId="urn:microsoft.com/office/officeart/2005/8/layout/matrix1"/>
    <dgm:cxn modelId="{DB8C457B-019B-4B75-8F46-08E41BE2F7FC}" type="presOf" srcId="{8BBAA5D7-CA69-4644-96B7-114D34486C5D}" destId="{8ABF9F94-29F1-4CE3-9A20-92844E4A4B34}" srcOrd="0" destOrd="3" presId="urn:microsoft.com/office/officeart/2005/8/layout/matrix1"/>
    <dgm:cxn modelId="{9F96467F-1EEB-4588-A01B-6843B1DC3D28}" srcId="{22625D07-D47D-4290-BED9-72363D7ECB26}" destId="{FED3880D-CEE6-4580-95F8-C01D441B371F}" srcOrd="1" destOrd="0" parTransId="{76568FB8-4BAC-4B21-9778-1B4B054226A5}" sibTransId="{BB23277A-B174-4423-B1A6-E59DCE1365E5}"/>
    <dgm:cxn modelId="{59D42581-4EDE-43B6-BF63-C306E14EA395}" srcId="{C99979D1-D05B-48E0-852A-2AE5454B5496}" destId="{F174C710-038B-48BC-9D24-6B3302135EC7}" srcOrd="1" destOrd="0" parTransId="{767777E7-FE63-485E-BF8C-227C1B918BAE}" sibTransId="{6ADF0789-33C7-47EE-912C-300260FA9DE0}"/>
    <dgm:cxn modelId="{32831683-DCC9-4928-9E6D-72672CFB28C2}" type="presOf" srcId="{6CC54DD9-1C7D-4CD6-9854-5CD0BFD36477}" destId="{45C91A0F-6DD9-4738-83BF-80149D8BDFF6}" srcOrd="0" destOrd="1" presId="urn:microsoft.com/office/officeart/2005/8/layout/matrix1"/>
    <dgm:cxn modelId="{D2624E8A-C7AE-426D-BB21-85DD928535BF}" type="presOf" srcId="{9439F884-C0B6-4E03-8252-985AB09E95EA}" destId="{D94A54A0-DB2A-4B8D-BA43-BE7BC3E58C57}" srcOrd="0" destOrd="3" presId="urn:microsoft.com/office/officeart/2005/8/layout/matrix1"/>
    <dgm:cxn modelId="{82093992-10F9-48FB-B684-1DC91C202B1E}" type="presOf" srcId="{F174C710-038B-48BC-9D24-6B3302135EC7}" destId="{45C91A0F-6DD9-4738-83BF-80149D8BDFF6}" srcOrd="0" destOrd="2" presId="urn:microsoft.com/office/officeart/2005/8/layout/matrix1"/>
    <dgm:cxn modelId="{28BA5B98-F394-40A9-8E89-430E9BC9EA12}" type="presOf" srcId="{C99979D1-D05B-48E0-852A-2AE5454B5496}" destId="{45C91A0F-6DD9-4738-83BF-80149D8BDFF6}" srcOrd="0" destOrd="0" presId="urn:microsoft.com/office/officeart/2005/8/layout/matrix1"/>
    <dgm:cxn modelId="{F6FD1699-B752-4883-9077-A65F62BE541D}" srcId="{B5CBD79B-28A5-4B3F-8368-513D641D73A1}" destId="{CED9A7D3-A8F2-4134-8118-077EB002085E}" srcOrd="0" destOrd="0" parTransId="{35B204D9-C817-453F-8E76-A1544DD088DA}" sibTransId="{2C5B8820-0D17-4B2F-BF7A-943E68E2E1C3}"/>
    <dgm:cxn modelId="{27BD7A9B-6464-43BE-BF06-D2F5F09E2AE3}" type="presOf" srcId="{2C8264C4-0071-4DEF-9227-44CDD70F5DD0}" destId="{F383AD5F-2E81-4DBE-BA05-1B58D59FC736}" srcOrd="1" destOrd="3" presId="urn:microsoft.com/office/officeart/2005/8/layout/matrix1"/>
    <dgm:cxn modelId="{CB02D2A0-5AF6-4F2D-9EA7-2ADA6B8C279C}" type="presOf" srcId="{FED3880D-CEE6-4580-95F8-C01D441B371F}" destId="{D94A54A0-DB2A-4B8D-BA43-BE7BC3E58C57}" srcOrd="0" destOrd="2" presId="urn:microsoft.com/office/officeart/2005/8/layout/matrix1"/>
    <dgm:cxn modelId="{6AA43AA6-B8A4-45BD-8567-2D5AFEE79B9E}" type="presOf" srcId="{6CC54DD9-1C7D-4CD6-9854-5CD0BFD36477}" destId="{F383AD5F-2E81-4DBE-BA05-1B58D59FC736}" srcOrd="1" destOrd="1" presId="urn:microsoft.com/office/officeart/2005/8/layout/matrix1"/>
    <dgm:cxn modelId="{3BFA61A6-1A36-43DD-AD8B-183BC91D96F2}" srcId="{F9952AD4-C73D-49A1-B97B-92CFBFA3D659}" destId="{C99979D1-D05B-48E0-852A-2AE5454B5496}" srcOrd="2" destOrd="0" parTransId="{2243F1A5-3233-42F5-83B9-654500BFFB8C}" sibTransId="{52106C9C-1F3E-4235-9784-FE71DCCCA88D}"/>
    <dgm:cxn modelId="{C921F4A6-568A-47E2-96DA-25D534977764}" type="presOf" srcId="{22625D07-D47D-4290-BED9-72363D7ECB26}" destId="{D94F2550-1987-408C-91CD-16507FF9B1FF}" srcOrd="1" destOrd="0" presId="urn:microsoft.com/office/officeart/2005/8/layout/matrix1"/>
    <dgm:cxn modelId="{3EE9CFA7-8223-4397-A67E-AD24754E80AD}" type="presOf" srcId="{2C8264C4-0071-4DEF-9227-44CDD70F5DD0}" destId="{45C91A0F-6DD9-4738-83BF-80149D8BDFF6}" srcOrd="0" destOrd="3" presId="urn:microsoft.com/office/officeart/2005/8/layout/matrix1"/>
    <dgm:cxn modelId="{993F5DA9-39F7-4008-B92D-8015CF0E79F9}" srcId="{B5CBD79B-28A5-4B3F-8368-513D641D73A1}" destId="{A7AD53D1-80BD-4F63-9076-D801BC238DC9}" srcOrd="2" destOrd="0" parTransId="{B96F3B8B-7B0C-4ED9-B95F-BD038E4AECAB}" sibTransId="{32973333-5C16-4C02-B950-770928F1B882}"/>
    <dgm:cxn modelId="{7E9864B8-1B00-458F-B083-483842862269}" type="presOf" srcId="{FED3880D-CEE6-4580-95F8-C01D441B371F}" destId="{D94F2550-1987-408C-91CD-16507FF9B1FF}" srcOrd="1" destOrd="2" presId="urn:microsoft.com/office/officeart/2005/8/layout/matrix1"/>
    <dgm:cxn modelId="{DE3F77B9-A1CC-45F6-A2C2-8C740E265D9C}" type="presOf" srcId="{B5CBD79B-28A5-4B3F-8368-513D641D73A1}" destId="{8A6E8C85-4D1D-469C-A9DA-8BD92A9B94EC}" srcOrd="1" destOrd="0" presId="urn:microsoft.com/office/officeart/2005/8/layout/matrix1"/>
    <dgm:cxn modelId="{2CFAE8BE-C188-4EA8-BA60-9D6B5196F93D}" type="presOf" srcId="{9439F884-C0B6-4E03-8252-985AB09E95EA}" destId="{D94F2550-1987-408C-91CD-16507FF9B1FF}" srcOrd="1" destOrd="3" presId="urn:microsoft.com/office/officeart/2005/8/layout/matrix1"/>
    <dgm:cxn modelId="{031F4DC4-6E33-4AAB-B95B-B3BE2761BB3A}" type="presOf" srcId="{9B33AD50-4A69-442F-9C57-DC1907A9E7B3}" destId="{D94F2550-1987-408C-91CD-16507FF9B1FF}" srcOrd="1" destOrd="1" presId="urn:microsoft.com/office/officeart/2005/8/layout/matrix1"/>
    <dgm:cxn modelId="{BD0458C6-468C-4813-90FC-049ADB7FC935}" type="presOf" srcId="{F174C710-038B-48BC-9D24-6B3302135EC7}" destId="{F383AD5F-2E81-4DBE-BA05-1B58D59FC736}" srcOrd="1" destOrd="2" presId="urn:microsoft.com/office/officeart/2005/8/layout/matrix1"/>
    <dgm:cxn modelId="{07E7C2C7-A898-4FBD-A176-B9CB2C19CC87}" srcId="{C9949DA1-DD4C-4FAB-9DA6-464BE84414FE}" destId="{F9952AD4-C73D-49A1-B97B-92CFBFA3D659}" srcOrd="0" destOrd="0" parTransId="{0FCD6796-27A5-4E84-B9F3-36154379D613}" sibTransId="{0DE1E9CF-A0B0-498E-AAE6-B378AF978206}"/>
    <dgm:cxn modelId="{108B89CD-B41B-41DC-B6E7-D1B5647E4D77}" type="presOf" srcId="{849B7882-9C3E-4B5B-9F5F-3454F6A4785E}" destId="{DFB9E233-A3AB-466D-96D7-B38B8AE72757}" srcOrd="0" destOrd="2" presId="urn:microsoft.com/office/officeart/2005/8/layout/matrix1"/>
    <dgm:cxn modelId="{ED5756E2-C19A-4EF0-B134-FC9D1C0A4576}" srcId="{D1299822-4042-4A77-B311-7B1831CE2B82}" destId="{8BBAA5D7-CA69-4644-96B7-114D34486C5D}" srcOrd="2" destOrd="0" parTransId="{65E407D0-2CC8-4FE5-A663-3AC1EFD33C41}" sibTransId="{B57351B0-10C9-443E-86E3-AC39829573C3}"/>
    <dgm:cxn modelId="{CB903FE8-AE92-4C17-B06F-3EB1C4961275}" srcId="{B5CBD79B-28A5-4B3F-8368-513D641D73A1}" destId="{849B7882-9C3E-4B5B-9F5F-3454F6A4785E}" srcOrd="1" destOrd="0" parTransId="{AF0B906C-581C-4508-9D1F-36BFE4B077F9}" sibTransId="{A1413CA1-DD72-4563-9232-734B994D2EED}"/>
    <dgm:cxn modelId="{C8F871E8-7223-4E18-A7F2-EF11D1ED4EDB}" type="presOf" srcId="{D1299822-4042-4A77-B311-7B1831CE2B82}" destId="{8ABF9F94-29F1-4CE3-9A20-92844E4A4B34}" srcOrd="0" destOrd="0" presId="urn:microsoft.com/office/officeart/2005/8/layout/matrix1"/>
    <dgm:cxn modelId="{11F657EF-DFD9-4FF3-AF9E-D5658AF0C655}" type="presOf" srcId="{F9952AD4-C73D-49A1-B97B-92CFBFA3D659}" destId="{70499C86-425D-40A1-B825-65AF9E0CE9C0}" srcOrd="0" destOrd="0" presId="urn:microsoft.com/office/officeart/2005/8/layout/matrix1"/>
    <dgm:cxn modelId="{47D52BF7-4F8B-4349-8FB7-B1D5EFBE176D}" type="presOf" srcId="{C9949DA1-DD4C-4FAB-9DA6-464BE84414FE}" destId="{D860A2E8-14CF-4FF8-A369-BFECC76206F1}" srcOrd="0" destOrd="0" presId="urn:microsoft.com/office/officeart/2005/8/layout/matrix1"/>
    <dgm:cxn modelId="{CE99E0F9-C8A3-4413-95E0-07CEB368AF72}" type="presOf" srcId="{9B33AD50-4A69-442F-9C57-DC1907A9E7B3}" destId="{D94A54A0-DB2A-4B8D-BA43-BE7BC3E58C57}" srcOrd="0" destOrd="1" presId="urn:microsoft.com/office/officeart/2005/8/layout/matrix1"/>
    <dgm:cxn modelId="{F9B5F6FA-923A-4DEA-9594-14BFDDBC115F}" srcId="{22625D07-D47D-4290-BED9-72363D7ECB26}" destId="{9439F884-C0B6-4E03-8252-985AB09E95EA}" srcOrd="2" destOrd="0" parTransId="{A9111D87-CAE0-4A52-BF15-D675BF452A08}" sibTransId="{AF57B873-D537-4166-AF2D-19E6849043EB}"/>
    <dgm:cxn modelId="{E550C2FF-9143-49E8-8A6C-157C529031A0}" srcId="{F9952AD4-C73D-49A1-B97B-92CFBFA3D659}" destId="{D1299822-4042-4A77-B311-7B1831CE2B82}" srcOrd="3" destOrd="0" parTransId="{0E653EA1-23E4-42E1-AEAB-D37B16D5DAF8}" sibTransId="{F54F6067-0EAB-4DB8-8D3B-B176A5DDD5CF}"/>
    <dgm:cxn modelId="{30B4B78C-6D35-4F0D-9857-1B1D7AF32F8A}" type="presParOf" srcId="{D860A2E8-14CF-4FF8-A369-BFECC76206F1}" destId="{61EA5F41-533B-48D6-80E3-B566E8E6EECE}" srcOrd="0" destOrd="0" presId="urn:microsoft.com/office/officeart/2005/8/layout/matrix1"/>
    <dgm:cxn modelId="{24B70585-DC79-4AC7-ADBD-3FE678A4CF7A}" type="presParOf" srcId="{61EA5F41-533B-48D6-80E3-B566E8E6EECE}" destId="{DFB9E233-A3AB-466D-96D7-B38B8AE72757}" srcOrd="0" destOrd="0" presId="urn:microsoft.com/office/officeart/2005/8/layout/matrix1"/>
    <dgm:cxn modelId="{EE1524EC-453C-4771-AD53-431D792F5D23}" type="presParOf" srcId="{61EA5F41-533B-48D6-80E3-B566E8E6EECE}" destId="{8A6E8C85-4D1D-469C-A9DA-8BD92A9B94EC}" srcOrd="1" destOrd="0" presId="urn:microsoft.com/office/officeart/2005/8/layout/matrix1"/>
    <dgm:cxn modelId="{4DA7034A-CB4D-4966-9717-5A562F2F3622}" type="presParOf" srcId="{61EA5F41-533B-48D6-80E3-B566E8E6EECE}" destId="{D94A54A0-DB2A-4B8D-BA43-BE7BC3E58C57}" srcOrd="2" destOrd="0" presId="urn:microsoft.com/office/officeart/2005/8/layout/matrix1"/>
    <dgm:cxn modelId="{3F2A730E-85B4-44FF-B4A0-D3B85F153BB0}" type="presParOf" srcId="{61EA5F41-533B-48D6-80E3-B566E8E6EECE}" destId="{D94F2550-1987-408C-91CD-16507FF9B1FF}" srcOrd="3" destOrd="0" presId="urn:microsoft.com/office/officeart/2005/8/layout/matrix1"/>
    <dgm:cxn modelId="{BF26FE3E-36F3-4083-B7CF-F58503989521}" type="presParOf" srcId="{61EA5F41-533B-48D6-80E3-B566E8E6EECE}" destId="{45C91A0F-6DD9-4738-83BF-80149D8BDFF6}" srcOrd="4" destOrd="0" presId="urn:microsoft.com/office/officeart/2005/8/layout/matrix1"/>
    <dgm:cxn modelId="{7DF730BB-7166-49BC-BDD7-0E6F9B83AD25}" type="presParOf" srcId="{61EA5F41-533B-48D6-80E3-B566E8E6EECE}" destId="{F383AD5F-2E81-4DBE-BA05-1B58D59FC736}" srcOrd="5" destOrd="0" presId="urn:microsoft.com/office/officeart/2005/8/layout/matrix1"/>
    <dgm:cxn modelId="{F347F7DF-4153-4CF7-988C-967C92CA36F2}" type="presParOf" srcId="{61EA5F41-533B-48D6-80E3-B566E8E6EECE}" destId="{8ABF9F94-29F1-4CE3-9A20-92844E4A4B34}" srcOrd="6" destOrd="0" presId="urn:microsoft.com/office/officeart/2005/8/layout/matrix1"/>
    <dgm:cxn modelId="{34D0355B-436C-49B1-9A62-FCC0FD0D7304}" type="presParOf" srcId="{61EA5F41-533B-48D6-80E3-B566E8E6EECE}" destId="{7FB8510D-9F5D-4FDC-8A52-E1417A294C77}" srcOrd="7" destOrd="0" presId="urn:microsoft.com/office/officeart/2005/8/layout/matrix1"/>
    <dgm:cxn modelId="{32EE9B3B-9DC8-40A5-9B23-14126BFA7497}" type="presParOf" srcId="{D860A2E8-14CF-4FF8-A369-BFECC76206F1}" destId="{70499C86-425D-40A1-B825-65AF9E0CE9C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9E233-A3AB-466D-96D7-B38B8AE72757}">
      <dsp:nvSpPr>
        <dsp:cNvPr id="0" name=""/>
        <dsp:cNvSpPr/>
      </dsp:nvSpPr>
      <dsp:spPr>
        <a:xfrm rot="16200000">
          <a:off x="1613952" y="-1613952"/>
          <a:ext cx="2258496" cy="54864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 err="1"/>
            <a:t>Strengths</a:t>
          </a:r>
          <a:r>
            <a:rPr lang="lv-LV" sz="2100" b="1" kern="1200" dirty="0"/>
            <a:t>:</a:t>
          </a:r>
          <a:endParaRPr lang="lv-LV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 err="1"/>
            <a:t>Relevant</a:t>
          </a:r>
          <a:r>
            <a:rPr lang="lv-LV" sz="1600" kern="1200" dirty="0"/>
            <a:t> </a:t>
          </a:r>
          <a:r>
            <a:rPr lang="lv-LV" sz="1600" kern="1200" dirty="0" err="1"/>
            <a:t>and</a:t>
          </a:r>
          <a:r>
            <a:rPr lang="lv-LV" sz="1600" kern="1200" dirty="0"/>
            <a:t> </a:t>
          </a:r>
          <a:r>
            <a:rPr lang="lv-LV" sz="1600" kern="1200" dirty="0" err="1"/>
            <a:t>up-to-date</a:t>
          </a:r>
          <a:r>
            <a:rPr lang="lv-LV" sz="1600" kern="1200" dirty="0"/>
            <a:t> </a:t>
          </a:r>
          <a:r>
            <a:rPr lang="lv-LV" sz="1600" kern="1200" dirty="0" err="1"/>
            <a:t>topic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Good alignment with automotive engineering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/>
            <a:t>Interactive learning approach</a:t>
          </a:r>
          <a:endParaRPr lang="lv-LV" sz="1600" kern="1200" dirty="0"/>
        </a:p>
      </dsp:txBody>
      <dsp:txXfrm rot="5400000">
        <a:off x="0" y="0"/>
        <a:ext cx="5486400" cy="1693872"/>
      </dsp:txXfrm>
    </dsp:sp>
    <dsp:sp modelId="{D94A54A0-DB2A-4B8D-BA43-BE7BC3E58C57}">
      <dsp:nvSpPr>
        <dsp:cNvPr id="0" name=""/>
        <dsp:cNvSpPr/>
      </dsp:nvSpPr>
      <dsp:spPr>
        <a:xfrm>
          <a:off x="5486400" y="0"/>
          <a:ext cx="5486400" cy="2258496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 err="1"/>
            <a:t>Weaknesses</a:t>
          </a:r>
          <a:endParaRPr lang="lv-LV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 err="1"/>
            <a:t>Quiz</a:t>
          </a:r>
          <a:r>
            <a:rPr lang="lv-LV" sz="1600" kern="1200" dirty="0"/>
            <a:t> </a:t>
          </a:r>
          <a:r>
            <a:rPr lang="lv-LV" sz="1600" kern="1200" dirty="0" err="1"/>
            <a:t>quality</a:t>
          </a:r>
          <a:r>
            <a:rPr lang="lv-LV" sz="1600" kern="1200" dirty="0"/>
            <a:t> </a:t>
          </a:r>
          <a:r>
            <a:rPr lang="lv-LV" sz="1600" kern="1200" dirty="0" err="1"/>
            <a:t>issues</a:t>
          </a:r>
          <a:r>
            <a:rPr lang="lv-LV" sz="1600" kern="1200" dirty="0"/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 err="1"/>
            <a:t>Technical</a:t>
          </a:r>
          <a:r>
            <a:rPr lang="lv-LV" sz="1600" kern="1200" dirty="0"/>
            <a:t> </a:t>
          </a:r>
          <a:r>
            <a:rPr lang="lv-LV" sz="1600" kern="1200" dirty="0" err="1"/>
            <a:t>errors</a:t>
          </a:r>
          <a:r>
            <a:rPr lang="lv-LV" sz="1600" kern="1200" dirty="0"/>
            <a:t> </a:t>
          </a:r>
          <a:r>
            <a:rPr lang="lv-LV" sz="1600" kern="1200" dirty="0" err="1"/>
            <a:t>in</a:t>
          </a:r>
          <a:r>
            <a:rPr lang="lv-LV" sz="1600" kern="1200" dirty="0"/>
            <a:t> </a:t>
          </a:r>
          <a:r>
            <a:rPr lang="lv-LV" sz="1600" kern="1200" dirty="0" err="1"/>
            <a:t>assessment</a:t>
          </a:r>
          <a:r>
            <a:rPr lang="lv-LV" sz="1600" kern="1200" dirty="0"/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 err="1"/>
            <a:t>Limited</a:t>
          </a:r>
          <a:r>
            <a:rPr lang="lv-LV" sz="1600" kern="1200" dirty="0"/>
            <a:t> </a:t>
          </a:r>
          <a:r>
            <a:rPr lang="lv-LV" sz="1600" kern="1200" dirty="0" err="1"/>
            <a:t>explanatory</a:t>
          </a:r>
          <a:r>
            <a:rPr lang="lv-LV" sz="1600" kern="1200" dirty="0"/>
            <a:t> </a:t>
          </a:r>
          <a:r>
            <a:rPr lang="lv-LV" sz="1600" kern="1200" dirty="0" err="1"/>
            <a:t>depth</a:t>
          </a:r>
          <a:endParaRPr lang="lv-LV" sz="1600" kern="1200" dirty="0"/>
        </a:p>
      </dsp:txBody>
      <dsp:txXfrm>
        <a:off x="5486400" y="0"/>
        <a:ext cx="5486400" cy="1693872"/>
      </dsp:txXfrm>
    </dsp:sp>
    <dsp:sp modelId="{45C91A0F-6DD9-4738-83BF-80149D8BDFF6}">
      <dsp:nvSpPr>
        <dsp:cNvPr id="0" name=""/>
        <dsp:cNvSpPr/>
      </dsp:nvSpPr>
      <dsp:spPr>
        <a:xfrm rot="10800000">
          <a:off x="0" y="2258496"/>
          <a:ext cx="5486400" cy="2258496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 err="1"/>
            <a:t>Opportunities</a:t>
          </a:r>
          <a:endParaRPr lang="lv-LV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Integration into broader e-mobility curriculum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Enhancement with practical examples and simulations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Development into a full</a:t>
          </a:r>
          <a:r>
            <a:rPr lang="lv-LV" sz="1600" kern="1200" dirty="0"/>
            <a:t> </a:t>
          </a:r>
          <a:r>
            <a:rPr lang="lv-LV" sz="1600" kern="1200" dirty="0" err="1"/>
            <a:t>independant</a:t>
          </a:r>
          <a:r>
            <a:rPr lang="en-US" sz="1600" kern="1200" dirty="0"/>
            <a:t> study </a:t>
          </a:r>
          <a:r>
            <a:rPr lang="lv-LV" sz="1600" kern="1200" dirty="0" err="1"/>
            <a:t>course</a:t>
          </a:r>
          <a:endParaRPr lang="en-US" sz="1600" kern="1200" dirty="0"/>
        </a:p>
      </dsp:txBody>
      <dsp:txXfrm rot="10800000">
        <a:off x="0" y="2823119"/>
        <a:ext cx="5486400" cy="1693872"/>
      </dsp:txXfrm>
    </dsp:sp>
    <dsp:sp modelId="{8ABF9F94-29F1-4CE3-9A20-92844E4A4B34}">
      <dsp:nvSpPr>
        <dsp:cNvPr id="0" name=""/>
        <dsp:cNvSpPr/>
      </dsp:nvSpPr>
      <dsp:spPr>
        <a:xfrm rot="5400000">
          <a:off x="7100352" y="644543"/>
          <a:ext cx="2258496" cy="54864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 err="1"/>
            <a:t>Threats</a:t>
          </a:r>
          <a:endParaRPr lang="lv-LV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Reduced student engagement if technical issues persist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Misleading assessment results due to flawed quizzes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Negative perception if not refined before scaling</a:t>
          </a:r>
        </a:p>
      </dsp:txBody>
      <dsp:txXfrm rot="-5400000">
        <a:off x="5486400" y="2823119"/>
        <a:ext cx="5486400" cy="1693872"/>
      </dsp:txXfrm>
    </dsp:sp>
    <dsp:sp modelId="{70499C86-425D-40A1-B825-65AF9E0CE9C0}">
      <dsp:nvSpPr>
        <dsp:cNvPr id="0" name=""/>
        <dsp:cNvSpPr/>
      </dsp:nvSpPr>
      <dsp:spPr>
        <a:xfrm>
          <a:off x="3840480" y="1693872"/>
          <a:ext cx="3291840" cy="1129248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SWOT</a:t>
          </a:r>
        </a:p>
      </dsp:txBody>
      <dsp:txXfrm>
        <a:off x="3895605" y="1748997"/>
        <a:ext cx="3181590" cy="1018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958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0769" y="0"/>
            <a:ext cx="2922958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DBB95-2919-BA49-BF3E-F989F8D69C19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6364"/>
            <a:ext cx="2922958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0769" y="9386364"/>
            <a:ext cx="2922958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869F8-E71A-D14F-A8BC-587CDE7D4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47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958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0769" y="0"/>
            <a:ext cx="2922958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34D1-F639-E448-89D5-A8813FF5855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1363"/>
            <a:ext cx="6586538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529" y="4694039"/>
            <a:ext cx="5396230" cy="4446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2958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0769" y="9386364"/>
            <a:ext cx="2922958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579E2-A0C5-8541-B354-36B522AD5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97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" y="669"/>
            <a:ext cx="12189619" cy="685666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74185" y="3314700"/>
            <a:ext cx="10619316" cy="4953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>
                <a:solidFill>
                  <a:srgbClr val="00555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endParaRPr lang="en-US" sz="27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846667" y="416242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4438650"/>
            <a:ext cx="10619316" cy="28575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 dirty="0"/>
              <a:t>Amats</a:t>
            </a:r>
            <a:endParaRPr lang="lv-LV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874185" y="1362075"/>
            <a:ext cx="10619316" cy="1809750"/>
          </a:xfrm>
        </p:spPr>
        <p:txBody>
          <a:bodyPr>
            <a:normAutofit/>
          </a:bodyPr>
          <a:lstStyle>
            <a:lvl1pPr marL="0" indent="0" algn="l">
              <a:buNone/>
              <a:defRPr sz="5500" b="1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Jaunas prezentācijas nosaukums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846667" y="505777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297914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ākum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17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30328"/>
            <a:ext cx="6815667" cy="4995835"/>
          </a:xfrm>
        </p:spPr>
        <p:txBody>
          <a:bodyPr/>
          <a:lstStyle>
            <a:lvl1pPr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>
              <a:defRPr sz="1400">
                <a:solidFill>
                  <a:srgbClr val="005551"/>
                </a:solidFill>
              </a:defRPr>
            </a:lvl3pPr>
            <a:lvl4pPr>
              <a:defRPr sz="1400">
                <a:solidFill>
                  <a:srgbClr val="005551"/>
                </a:solidFill>
              </a:defRPr>
            </a:lvl4pPr>
            <a:lvl5pPr>
              <a:defRPr sz="1400">
                <a:solidFill>
                  <a:srgbClr val="00555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657231"/>
            <a:ext cx="4011084" cy="3468931"/>
          </a:xfrm>
        </p:spPr>
        <p:txBody>
          <a:bodyPr/>
          <a:lstStyle>
            <a:lvl1pPr marL="0" indent="0">
              <a:buNone/>
              <a:defRPr sz="140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609601" y="1130328"/>
            <a:ext cx="4011084" cy="1431924"/>
          </a:xfrm>
        </p:spPr>
        <p:txBody>
          <a:bodyPr>
            <a:noAutofit/>
          </a:bodyPr>
          <a:lstStyle>
            <a:lvl1pPr marL="0" indent="0">
              <a:buNone/>
              <a:defRPr sz="3600" baseline="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28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4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014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3468" y="1182076"/>
            <a:ext cx="10938933" cy="5015523"/>
          </a:xfrm>
        </p:spPr>
        <p:txBody>
          <a:bodyPr/>
          <a:lstStyle>
            <a:lvl1pPr>
              <a:defRPr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80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7004" y="1182078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242755" y="1182077"/>
            <a:ext cx="5339644" cy="482132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47004" y="3632731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99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10541" y="3669503"/>
            <a:ext cx="4145439" cy="200176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97031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1136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9601" y="1182079"/>
            <a:ext cx="4712305" cy="4807487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3pPr>
            <a:lvl4pPr>
              <a:buSzPct val="75000"/>
              <a:defRPr sz="1400">
                <a:solidFill>
                  <a:schemeClr val="tx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117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926327" y="1271077"/>
            <a:ext cx="10363200" cy="1470025"/>
          </a:xfrm>
        </p:spPr>
        <p:txBody>
          <a:bodyPr>
            <a:normAutofit/>
          </a:bodyPr>
          <a:lstStyle>
            <a:lvl1pPr algn="ctr">
              <a:defRPr sz="36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</a:t>
            </a:r>
            <a:br>
              <a:rPr lang="lv-LV" dirty="0"/>
            </a:br>
            <a:r>
              <a:rPr lang="lv-LV" dirty="0"/>
              <a:t>master text syle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3453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rgbClr val="00555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3241526" y="2741102"/>
            <a:ext cx="5773460" cy="7092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636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339"/>
            <a:ext cx="12187238" cy="685532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77900" y="2547427"/>
            <a:ext cx="10236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Paldies.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455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339"/>
            <a:ext cx="12187238" cy="685532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77900" y="2547427"/>
            <a:ext cx="10236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Paldies.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1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33777" y="4695825"/>
            <a:ext cx="10803467" cy="495300"/>
          </a:xfrm>
        </p:spPr>
        <p:txBody>
          <a:bodyPr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endParaRPr lang="en-US" sz="27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734484" y="5372101"/>
            <a:ext cx="10803467" cy="276225"/>
          </a:xfrm>
        </p:spPr>
        <p:txBody>
          <a:bodyPr>
            <a:no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lv-LV" dirty="0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34484" y="5648325"/>
            <a:ext cx="10803467" cy="285750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lv-LV" sz="1400" dirty="0"/>
              <a:t>Amats</a:t>
            </a:r>
            <a:endParaRPr lang="lv-LV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734484" y="2705100"/>
            <a:ext cx="10803467" cy="1809750"/>
          </a:xfrm>
        </p:spPr>
        <p:txBody>
          <a:bodyPr>
            <a:normAutofit/>
          </a:bodyPr>
          <a:lstStyle>
            <a:lvl1pPr marL="0" indent="0" algn="ctr">
              <a:buNone/>
              <a:defRPr sz="55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lv-LV" dirty="0"/>
              <a:t>Jaunas prezentācijas nosaukums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732367" y="6105525"/>
            <a:ext cx="10803467" cy="285750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lv-LV" sz="1400" dirty="0"/>
              <a:t>Datums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25784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33777" y="4695825"/>
            <a:ext cx="10803467" cy="495300"/>
          </a:xfrm>
        </p:spPr>
        <p:txBody>
          <a:bodyPr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>
                <a:solidFill>
                  <a:srgbClr val="00555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endParaRPr lang="en-US" sz="27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734484" y="5372101"/>
            <a:ext cx="10803467" cy="276225"/>
          </a:xfrm>
        </p:spPr>
        <p:txBody>
          <a:bodyPr>
            <a:noAutofit/>
          </a:bodyPr>
          <a:lstStyle>
            <a:lvl1pPr marL="0" indent="0" algn="ctr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34484" y="5648325"/>
            <a:ext cx="10803467" cy="285750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 dirty="0"/>
              <a:t>Amats</a:t>
            </a:r>
            <a:endParaRPr lang="lv-LV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734484" y="2705100"/>
            <a:ext cx="10803467" cy="1809750"/>
          </a:xfrm>
        </p:spPr>
        <p:txBody>
          <a:bodyPr>
            <a:normAutofit/>
          </a:bodyPr>
          <a:lstStyle>
            <a:lvl1pPr marL="0" indent="0" algn="ctr">
              <a:buNone/>
              <a:defRPr sz="5500" b="1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Jaunas prezentācijas nosaukums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732367" y="6105525"/>
            <a:ext cx="10803467" cy="285750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 dirty="0"/>
              <a:t>Datums</a:t>
            </a:r>
            <a:endParaRPr lang="lv-LV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8980" y="587771"/>
            <a:ext cx="1754895" cy="140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9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339"/>
            <a:ext cx="12187238" cy="685532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74185" y="3314700"/>
            <a:ext cx="10619316" cy="4953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>
                <a:solidFill>
                  <a:srgbClr val="00555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endParaRPr lang="en-US" sz="27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846667" y="416242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4438650"/>
            <a:ext cx="10619316" cy="28575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 dirty="0"/>
              <a:t>Amats</a:t>
            </a:r>
            <a:endParaRPr lang="lv-LV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874185" y="1362075"/>
            <a:ext cx="10619316" cy="1809750"/>
          </a:xfrm>
        </p:spPr>
        <p:txBody>
          <a:bodyPr>
            <a:normAutofit/>
          </a:bodyPr>
          <a:lstStyle>
            <a:lvl1pPr marL="0" indent="0" algn="l">
              <a:buNone/>
              <a:defRPr sz="5500" b="1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Jaunas prezentācijas nosaukums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846667" y="505777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36653628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1975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840727" y="4354824"/>
            <a:ext cx="8534400" cy="13414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3221198" y="2741101"/>
            <a:ext cx="5773460" cy="3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747523" y="4238143"/>
            <a:ext cx="4720808" cy="0"/>
          </a:xfrm>
          <a:prstGeom prst="line">
            <a:avLst/>
          </a:prstGeom>
          <a:ln w="3175" cmpd="sng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98315" y="1420280"/>
            <a:ext cx="10972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405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576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lu_slaid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371744"/>
            <a:ext cx="10363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Nodaļas nosaukums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953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44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684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994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9600" y="419100"/>
            <a:ext cx="10972800" cy="990600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rgbClr val="005551"/>
                </a:solidFill>
              </a:defRPr>
            </a:lvl1pPr>
          </a:lstStyle>
          <a:p>
            <a:pPr lvl="0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942399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386917" cy="35861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39999"/>
            <a:ext cx="5389033" cy="3586164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620655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193367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66095" y="65677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7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4976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30328"/>
            <a:ext cx="6815667" cy="4995835"/>
          </a:xfrm>
        </p:spPr>
        <p:txBody>
          <a:bodyPr/>
          <a:lstStyle>
            <a:lvl1pPr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>
              <a:defRPr sz="1400">
                <a:solidFill>
                  <a:srgbClr val="005551"/>
                </a:solidFill>
              </a:defRPr>
            </a:lvl3pPr>
            <a:lvl4pPr>
              <a:defRPr sz="1400">
                <a:solidFill>
                  <a:srgbClr val="005551"/>
                </a:solidFill>
              </a:defRPr>
            </a:lvl4pPr>
            <a:lvl5pPr>
              <a:defRPr sz="1400">
                <a:solidFill>
                  <a:srgbClr val="00555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657231"/>
            <a:ext cx="4011084" cy="3468931"/>
          </a:xfrm>
        </p:spPr>
        <p:txBody>
          <a:bodyPr/>
          <a:lstStyle>
            <a:lvl1pPr marL="0" indent="0">
              <a:buNone/>
              <a:defRPr sz="140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609601" y="1130328"/>
            <a:ext cx="4011084" cy="1431924"/>
          </a:xfrm>
        </p:spPr>
        <p:txBody>
          <a:bodyPr>
            <a:noAutofit/>
          </a:bodyPr>
          <a:lstStyle>
            <a:lvl1pPr marL="0" indent="0">
              <a:buNone/>
              <a:defRPr sz="3600" baseline="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28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4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146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3468" y="1182076"/>
            <a:ext cx="10938933" cy="5015523"/>
          </a:xfrm>
        </p:spPr>
        <p:txBody>
          <a:bodyPr/>
          <a:lstStyle>
            <a:lvl1pPr>
              <a:defRPr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473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7004" y="1182078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242755" y="1182077"/>
            <a:ext cx="5339644" cy="482132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47004" y="3632731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126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1975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840727" y="4354824"/>
            <a:ext cx="8534400" cy="13414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3221198" y="2741101"/>
            <a:ext cx="5773460" cy="3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747523" y="4238143"/>
            <a:ext cx="4720808" cy="0"/>
          </a:xfrm>
          <a:prstGeom prst="line">
            <a:avLst/>
          </a:prstGeom>
          <a:ln w="3175" cmpd="sng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Tehniskā universitāte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98315" y="1420280"/>
            <a:ext cx="10972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6724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10541" y="3669503"/>
            <a:ext cx="4145439" cy="200176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97031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1136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9601" y="1182079"/>
            <a:ext cx="4712305" cy="4807487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3pPr>
            <a:lvl4pPr>
              <a:buSzPct val="75000"/>
              <a:defRPr sz="1400">
                <a:solidFill>
                  <a:schemeClr val="tx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429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926327" y="1271077"/>
            <a:ext cx="10363200" cy="1470025"/>
          </a:xfrm>
        </p:spPr>
        <p:txBody>
          <a:bodyPr>
            <a:normAutofit/>
          </a:bodyPr>
          <a:lstStyle>
            <a:lvl1pPr algn="ctr">
              <a:defRPr sz="36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</a:t>
            </a:r>
            <a:br>
              <a:rPr lang="lv-LV" dirty="0"/>
            </a:br>
            <a:r>
              <a:rPr lang="lv-LV" dirty="0"/>
              <a:t>master text syle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3453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rgbClr val="00555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3241526" y="2741102"/>
            <a:ext cx="5773460" cy="7092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037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371744"/>
            <a:ext cx="10363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Paldies.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241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l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371744"/>
            <a:ext cx="10363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Paldies.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49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44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Tehniskā universitāte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01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339"/>
            <a:ext cx="12187238" cy="685532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547427"/>
            <a:ext cx="10236200" cy="1470025"/>
          </a:xfrm>
        </p:spPr>
        <p:txBody>
          <a:bodyPr>
            <a:noAutofit/>
          </a:bodyPr>
          <a:lstStyle>
            <a:lvl1pPr algn="l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Nodaļas </a:t>
            </a:r>
            <a:br>
              <a:rPr lang="lv-LV" dirty="0"/>
            </a:br>
            <a:r>
              <a:rPr lang="lv-LV" dirty="0"/>
              <a:t>nosaukums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66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1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22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9600" y="419100"/>
            <a:ext cx="10972800" cy="990600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rgbClr val="005551"/>
                </a:solidFill>
              </a:defRPr>
            </a:lvl1pPr>
          </a:lstStyle>
          <a:p>
            <a:pPr lvl="0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1361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386917" cy="35861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39999"/>
            <a:ext cx="5389033" cy="3586164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620655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193367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66095" y="65677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7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9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1961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4517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lv-LV" dirty="0"/>
              <a:t>Click to edit Master text styles</a:t>
            </a:r>
          </a:p>
          <a:p>
            <a:pPr lvl="5"/>
            <a:r>
              <a:rPr lang="lv-LV" dirty="0"/>
              <a:t>Second level</a:t>
            </a:r>
          </a:p>
          <a:p>
            <a:pPr lvl="6"/>
            <a:r>
              <a:rPr lang="lv-LV" dirty="0"/>
              <a:t>Third level</a:t>
            </a:r>
          </a:p>
          <a:p>
            <a:pPr lvl="7"/>
            <a:r>
              <a:rPr lang="lv-LV" dirty="0"/>
              <a:t>Fourth level</a:t>
            </a:r>
          </a:p>
          <a:p>
            <a:pPr lvl="8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Rīgas Tehniskā universitāte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553185" y="279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15164742" y="68862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 dirty="0">
              <a:solidFill>
                <a:srgbClr val="A6A6A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96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844" r:id="rId2"/>
    <p:sldLayoutId id="2147483803" r:id="rId3"/>
    <p:sldLayoutId id="2147483804" r:id="rId4"/>
    <p:sldLayoutId id="2147483838" r:id="rId5"/>
    <p:sldLayoutId id="2147483840" r:id="rId6"/>
    <p:sldLayoutId id="2147483842" r:id="rId7"/>
    <p:sldLayoutId id="2147483806" r:id="rId8"/>
    <p:sldLayoutId id="2147483807" r:id="rId9"/>
    <p:sldLayoutId id="2147483839" r:id="rId10"/>
    <p:sldLayoutId id="2147483810" r:id="rId11"/>
    <p:sldLayoutId id="2147483817" r:id="rId12"/>
    <p:sldLayoutId id="2147483818" r:id="rId13"/>
    <p:sldLayoutId id="2147483820" r:id="rId14"/>
    <p:sldLayoutId id="2147483821" r:id="rId15"/>
    <p:sldLayoutId id="2147483843" r:id="rId16"/>
    <p:sldLayoutId id="2147483845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32323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32323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32323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32323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accent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1961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4517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lv-LV" dirty="0"/>
              <a:t>Click to edit Master text styles</a:t>
            </a:r>
          </a:p>
          <a:p>
            <a:pPr lvl="5"/>
            <a:r>
              <a:rPr lang="lv-LV" dirty="0"/>
              <a:t>Second level</a:t>
            </a:r>
          </a:p>
          <a:p>
            <a:pPr lvl="6"/>
            <a:r>
              <a:rPr lang="lv-LV" dirty="0"/>
              <a:t>Third level</a:t>
            </a:r>
          </a:p>
          <a:p>
            <a:pPr lvl="7"/>
            <a:r>
              <a:rPr lang="lv-LV" dirty="0"/>
              <a:t>Fourth level</a:t>
            </a:r>
          </a:p>
          <a:p>
            <a:pPr lvl="8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4553185" y="279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15164742" y="68862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 dirty="0">
              <a:solidFill>
                <a:srgbClr val="A6A6A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64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32323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32323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32323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32323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accent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A8DDC6-ACFE-4737-8DC5-C723AED6F9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4275412"/>
            <a:ext cx="12192000" cy="495300"/>
          </a:xfrm>
        </p:spPr>
        <p:txBody>
          <a:bodyPr/>
          <a:lstStyle/>
          <a:p>
            <a:r>
              <a:rPr lang="lv-LV" dirty="0" err="1"/>
              <a:t>Course</a:t>
            </a:r>
            <a:r>
              <a:rPr lang="lv-LV" dirty="0"/>
              <a:t> </a:t>
            </a:r>
            <a:r>
              <a:rPr lang="lv-LV" dirty="0" err="1"/>
              <a:t>Battery</a:t>
            </a:r>
            <a:r>
              <a:rPr lang="lv-LV" dirty="0"/>
              <a:t> </a:t>
            </a:r>
            <a:r>
              <a:rPr lang="lv-LV" dirty="0" err="1"/>
              <a:t>Technology</a:t>
            </a:r>
            <a:r>
              <a:rPr lang="lv-LV" dirty="0"/>
              <a:t> &amp; </a:t>
            </a:r>
            <a:r>
              <a:rPr lang="lv-LV" dirty="0" err="1"/>
              <a:t>Systems</a:t>
            </a:r>
            <a:r>
              <a:rPr lang="lv-LV" dirty="0"/>
              <a:t> (THWS)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C8D95-FBA6-4DAB-8F26-364EA6A25D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lv-LV" dirty="0" err="1"/>
              <a:t>Ph</a:t>
            </a:r>
            <a:r>
              <a:rPr lang="lv-LV" dirty="0"/>
              <a:t>. D. </a:t>
            </a:r>
            <a:r>
              <a:rPr lang="en-US" dirty="0"/>
              <a:t>Arturs Bogdanovs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F95C25-6750-4E41-B1C6-1E65C508B4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lv-LV" dirty="0"/>
              <a:t>Senior r</a:t>
            </a:r>
            <a:r>
              <a:rPr lang="en-US" dirty="0" err="1"/>
              <a:t>esearch</a:t>
            </a:r>
            <a:r>
              <a:rPr lang="lv-LV" dirty="0" err="1"/>
              <a:t>er</a:t>
            </a:r>
            <a:r>
              <a:rPr lang="lv-LV" dirty="0"/>
              <a:t>, </a:t>
            </a:r>
            <a:r>
              <a:rPr lang="lv-LV" dirty="0" err="1"/>
              <a:t>lecturer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4EC31B-18ED-4779-AD52-1EB7B124EE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484" y="2428877"/>
            <a:ext cx="10803467" cy="180975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Study Module Piloting </a:t>
            </a:r>
            <a:endParaRPr lang="lv-LV" dirty="0"/>
          </a:p>
          <a:p>
            <a:r>
              <a:rPr lang="en-US" dirty="0"/>
              <a:t>Riga Technical University (HEI) Experience</a:t>
            </a:r>
            <a:endParaRPr 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B0AC31-F493-43BA-B791-C51605460A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4266" y="6105525"/>
            <a:ext cx="10803467" cy="285750"/>
          </a:xfrm>
        </p:spPr>
        <p:txBody>
          <a:bodyPr/>
          <a:lstStyle/>
          <a:p>
            <a:r>
              <a:rPr lang="lv-LV" dirty="0"/>
              <a:t>25</a:t>
            </a:r>
            <a:r>
              <a:rPr lang="en-US" dirty="0"/>
              <a:t>.</a:t>
            </a:r>
            <a:r>
              <a:rPr lang="lv-LV" dirty="0"/>
              <a:t>03</a:t>
            </a:r>
            <a:r>
              <a:rPr lang="en-US" dirty="0"/>
              <a:t>.202</a:t>
            </a:r>
            <a:r>
              <a:rPr lang="lv-LV" dirty="0"/>
              <a:t>6</a:t>
            </a:r>
            <a:r>
              <a:rPr lang="en-US" dirty="0"/>
              <a:t>.</a:t>
            </a: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710B21-FA79-BA2B-529F-012017134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7" y="466725"/>
            <a:ext cx="12192000" cy="15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75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AF491E-BBEA-BBD6-C7A9-CC584B1F0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3635861"/>
          </a:xfrm>
        </p:spPr>
        <p:txBody>
          <a:bodyPr>
            <a:normAutofit/>
          </a:bodyPr>
          <a:lstStyle/>
          <a:p>
            <a:r>
              <a:rPr lang="en-US" b="1" dirty="0"/>
              <a:t>Content relevance and scope</a:t>
            </a:r>
            <a:endParaRPr lang="en-US" dirty="0"/>
          </a:p>
          <a:p>
            <a:pPr lvl="1"/>
            <a:r>
              <a:rPr lang="en-US" dirty="0"/>
              <a:t>The topic of battery technologies and e-mobility is perceived as highly relevant </a:t>
            </a:r>
          </a:p>
          <a:p>
            <a:pPr lvl="1"/>
            <a:r>
              <a:rPr lang="en-US" dirty="0"/>
              <a:t>Students recognize its importance for modern automotive engineering </a:t>
            </a:r>
          </a:p>
          <a:p>
            <a:pPr lvl="1"/>
            <a:r>
              <a:rPr lang="en-US" dirty="0"/>
              <a:t>The module reflects current industry trends and technological development </a:t>
            </a:r>
          </a:p>
          <a:p>
            <a:r>
              <a:rPr lang="en-US" b="1" dirty="0"/>
              <a:t>Learning experience</a:t>
            </a:r>
            <a:endParaRPr lang="en-US" dirty="0"/>
          </a:p>
          <a:p>
            <a:pPr lvl="1"/>
            <a:r>
              <a:rPr lang="en-US" dirty="0"/>
              <a:t>Interactive format supports engagement and self-paced learning </a:t>
            </a:r>
          </a:p>
          <a:p>
            <a:pPr lvl="1"/>
            <a:r>
              <a:rPr lang="en-US" dirty="0"/>
              <a:t>The structure of the module is generally clear and logically organized </a:t>
            </a:r>
          </a:p>
          <a:p>
            <a:pPr lvl="1"/>
            <a:r>
              <a:rPr lang="en-US" dirty="0"/>
              <a:t>Students indicated that the module has strong potential for further development </a:t>
            </a:r>
          </a:p>
          <a:p>
            <a:pPr lvl="1"/>
            <a:r>
              <a:rPr lang="en-US" dirty="0"/>
              <a:t>The course contributes to understanding real-world engineering applications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954EF6-B724-B828-8262-78A2584D7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/>
              <a:t>4. </a:t>
            </a:r>
            <a:r>
              <a:rPr lang="lv-LV" sz="2800" dirty="0" err="1"/>
              <a:t>Results</a:t>
            </a:r>
            <a:r>
              <a:rPr lang="lv-LV" sz="2800" dirty="0"/>
              <a:t>: </a:t>
            </a:r>
            <a:r>
              <a:rPr lang="lv-LV" sz="2800" dirty="0" err="1"/>
              <a:t>Key</a:t>
            </a:r>
            <a:r>
              <a:rPr lang="lv-LV" sz="2800" dirty="0"/>
              <a:t> </a:t>
            </a:r>
            <a:r>
              <a:rPr lang="lv-LV" sz="2800" dirty="0" err="1"/>
              <a:t>Achievements</a:t>
            </a:r>
            <a:r>
              <a:rPr lang="lv-LV" sz="2800" dirty="0"/>
              <a:t> (Student-</a:t>
            </a:r>
            <a:r>
              <a:rPr lang="lv-LV" sz="2800" dirty="0" err="1"/>
              <a:t>Perceived</a:t>
            </a:r>
            <a:r>
              <a:rPr lang="lv-LV" sz="2800" dirty="0"/>
              <a:t> </a:t>
            </a:r>
            <a:r>
              <a:rPr lang="lv-LV" sz="2800" dirty="0" err="1"/>
              <a:t>Strengths</a:t>
            </a:r>
            <a:r>
              <a:rPr lang="lv-LV" sz="2800" dirty="0"/>
              <a:t>)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7E22E-65FF-A1E4-5EB7-80AD7B509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681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83343-4B11-F3B8-2649-1EB2F1A1F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582BF4-5535-CC07-126A-BDD6140458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Assessment design issues</a:t>
            </a:r>
            <a:endParaRPr lang="en-US" dirty="0"/>
          </a:p>
          <a:p>
            <a:pPr lvl="1"/>
            <a:r>
              <a:rPr lang="en-US" dirty="0"/>
              <a:t>Incomplete or missing quiz questions </a:t>
            </a:r>
          </a:p>
          <a:p>
            <a:pPr lvl="1"/>
            <a:r>
              <a:rPr lang="en-US" dirty="0"/>
              <a:t>Repetitive or poorly structured tasks </a:t>
            </a:r>
          </a:p>
          <a:p>
            <a:pPr lvl="1"/>
            <a:r>
              <a:rPr lang="en-US" dirty="0"/>
              <a:t>Answers could be guessed based on formatting or length </a:t>
            </a:r>
          </a:p>
          <a:p>
            <a:r>
              <a:rPr lang="en-US" b="1" dirty="0"/>
              <a:t>Technical issues</a:t>
            </a:r>
            <a:endParaRPr lang="en-US" dirty="0"/>
          </a:p>
          <a:p>
            <a:pPr lvl="1"/>
            <a:r>
              <a:rPr lang="en-US" dirty="0"/>
              <a:t>Incorrect display of questions and answers </a:t>
            </a:r>
          </a:p>
          <a:p>
            <a:pPr lvl="1"/>
            <a:r>
              <a:rPr lang="en-US" dirty="0"/>
              <a:t>Limited system flexibility (cannot proceed after incorrect answer) </a:t>
            </a:r>
          </a:p>
          <a:p>
            <a:pPr lvl="1"/>
            <a:r>
              <a:rPr lang="en-US" dirty="0"/>
              <a:t>Inconsistent behavior across different quiz elements </a:t>
            </a:r>
          </a:p>
          <a:p>
            <a:r>
              <a:rPr lang="en-US" b="1" dirty="0"/>
              <a:t>Didactical improvements</a:t>
            </a:r>
            <a:endParaRPr lang="en-US" dirty="0"/>
          </a:p>
          <a:p>
            <a:pPr lvl="1"/>
            <a:r>
              <a:rPr lang="en-US" dirty="0"/>
              <a:t>Need for more formulas and worked examples </a:t>
            </a:r>
          </a:p>
          <a:p>
            <a:pPr lvl="1"/>
            <a:r>
              <a:rPr lang="en-US" dirty="0"/>
              <a:t>Some parts perceived as too theoretical </a:t>
            </a:r>
          </a:p>
          <a:p>
            <a:pPr lvl="1"/>
            <a:r>
              <a:rPr lang="en-US" dirty="0"/>
              <a:t>Additional explanations would improve understanding </a:t>
            </a:r>
          </a:p>
          <a:p>
            <a:pPr lvl="1"/>
            <a:r>
              <a:rPr lang="en-US" dirty="0"/>
              <a:t>Improved clarity and wording of questions required</a:t>
            </a: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9B263-7464-4052-597E-A2E83D8147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D5CF90-CF39-5D11-32E2-BFB4C6DF6C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1200" y="346073"/>
            <a:ext cx="10972800" cy="771525"/>
          </a:xfrm>
        </p:spPr>
        <p:txBody>
          <a:bodyPr/>
          <a:lstStyle/>
          <a:p>
            <a:r>
              <a:rPr lang="lv-LV" dirty="0"/>
              <a:t>4. </a:t>
            </a:r>
            <a:r>
              <a:rPr lang="lv-LV" dirty="0" err="1"/>
              <a:t>Results</a:t>
            </a:r>
            <a:r>
              <a:rPr lang="lv-LV" dirty="0"/>
              <a:t>: </a:t>
            </a:r>
            <a:r>
              <a:rPr lang="lv-LV" dirty="0" err="1"/>
              <a:t>Areas</a:t>
            </a:r>
            <a:r>
              <a:rPr lang="lv-LV" dirty="0"/>
              <a:t> </a:t>
            </a:r>
            <a:r>
              <a:rPr lang="lv-LV" dirty="0" err="1"/>
              <a:t>for</a:t>
            </a:r>
            <a:r>
              <a:rPr lang="lv-LV" dirty="0"/>
              <a:t> </a:t>
            </a:r>
            <a:r>
              <a:rPr lang="lv-LV" dirty="0" err="1"/>
              <a:t>Improvement</a:t>
            </a:r>
            <a:endParaRPr lang="lv-LV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E972ABAD-0EA4-3142-905E-B695FAB53F2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34754901"/>
              </p:ext>
            </p:extLst>
          </p:nvPr>
        </p:nvGraphicFramePr>
        <p:xfrm>
          <a:off x="6197600" y="1600200"/>
          <a:ext cx="5384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5D216F3-E2E9-E220-15C3-A33A05E9B70F}"/>
              </a:ext>
            </a:extLst>
          </p:cNvPr>
          <p:cNvSpPr txBox="1"/>
          <p:nvPr/>
        </p:nvSpPr>
        <p:spPr>
          <a:xfrm>
            <a:off x="6811485" y="1415534"/>
            <a:ext cx="9948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Most Frequent Issues (Student Feedback)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57892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649A1A-468B-40AA-5738-D4606F69F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1050"/>
            <a:ext cx="10972800" cy="447314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Conclusions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The module is relevant and aligned with modern engineering education needs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Students positively evaluate the topic and its practical importance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The main limitations are related to assessment design and technical implementation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Future scope and development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Revision and validation of quiz content are required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Integration of additional explanatory materials and examples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Improvement of assessment logic and user experience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The module has strong potential for broader implementation after refinement 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u="sng" dirty="0"/>
              <a:t>The piloting phase successfully identified critical improvement areas before scaling</a:t>
            </a:r>
          </a:p>
          <a:p>
            <a:endParaRPr lang="lv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D84027-CFAE-DFB6-7298-EA170EEC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5. </a:t>
            </a:r>
            <a:r>
              <a:rPr lang="lv-LV" dirty="0" err="1"/>
              <a:t>Conclusions</a:t>
            </a:r>
            <a:r>
              <a:rPr lang="lv-LV" dirty="0"/>
              <a:t>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Future</a:t>
            </a:r>
            <a:r>
              <a:rPr lang="lv-LV" dirty="0"/>
              <a:t> </a:t>
            </a:r>
            <a:r>
              <a:rPr lang="lv-LV" dirty="0" err="1"/>
              <a:t>Scope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D1293A-DBEF-40C1-6ED7-F99E25EC8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08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</a:t>
            </a:r>
            <a:r>
              <a:rPr lang="lv-LV" dirty="0"/>
              <a:t>!</a:t>
            </a:r>
            <a:br>
              <a:rPr lang="en-US" dirty="0"/>
            </a:br>
            <a:r>
              <a:rPr lang="en-US" sz="2800" dirty="0"/>
              <a:t>Questions can be also addressed at Arturs.bogdanovs@rtu.lv</a:t>
            </a:r>
            <a:endParaRPr lang="lv-LV" dirty="0"/>
          </a:p>
        </p:txBody>
      </p:sp>
      <p:pic>
        <p:nvPicPr>
          <p:cNvPr id="2050" name="Picture 2" descr="Auto CoVE 2.0">
            <a:extLst>
              <a:ext uri="{FF2B5EF4-FFF2-40B4-BE49-F238E27FC236}">
                <a16:creationId xmlns:a16="http://schemas.microsoft.com/office/drawing/2014/main" id="{0F4B790A-6FB3-580B-7D6E-7D7DEA69E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52" y="4350939"/>
            <a:ext cx="11788048" cy="214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48293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50E4F-0CE0-9CB0-B6C2-4EF68D3DB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09700"/>
            <a:ext cx="7036106" cy="30961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/>
              <a:t>Climate change, e-mobility &amp; engineering education – how are they related: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/>
              <a:t>Climate change is one of the greatest challenges nowadays;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/>
              <a:t>E-mobility - effective solution to emission reduction problem in transport;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/>
              <a:t>Education system must be adjusted and developed according to modern trends already now;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/>
              <a:t>Practically oriented e-mobility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/>
              <a:t>related courses are required!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288D4-94F2-292B-2440-DF20F867A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Rīgas Tehniskā universitāte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D87D4C-3297-BB32-47AA-EE25362B1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419100"/>
            <a:ext cx="10972800" cy="990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1. Introduction: Climate change, e-mobility &amp; education</a:t>
            </a:r>
            <a:endParaRPr lang="lv-LV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45AE2BF5-03A2-70F8-D339-D6712A51D9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90901" y="1016379"/>
            <a:ext cx="4057393" cy="452596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4CA4D75-0ACE-A891-4AA0-619F39A24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446" y="3668617"/>
            <a:ext cx="3827260" cy="318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1700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2E1C1-01F1-8E64-D466-D18BA09B4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1. Introduction: Required skills and methods</a:t>
            </a:r>
            <a:endParaRPr lang="lv-LV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3D138F-7ABA-561C-24F2-E409549E2B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25E2E00-0974-9EA1-54FE-A9175242D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409701"/>
            <a:ext cx="11167431" cy="458347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Essential skills and competences</a:t>
            </a:r>
            <a:r>
              <a:rPr lang="en-US" sz="2000" dirty="0"/>
              <a:t>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competence of working with hazardous voltage levels;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practical skills in electrical measurements;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dirty="0"/>
              <a:t>k</a:t>
            </a:r>
            <a:r>
              <a:rPr lang="en-US" dirty="0" err="1"/>
              <a:t>nowledge</a:t>
            </a:r>
            <a:r>
              <a:rPr lang="en-US" dirty="0"/>
              <a:t> about safety features to reduce occupational risks;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ability to design an electrical drive system;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knowledge about control systems and ICT trends;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in-depth knowledge of power electronics systems.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Modern didactical methods: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transdisciplinary teaching approach;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problem-based project-oriented learning;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cooperative learning methods and inquiry-based classes;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dirty="0"/>
              <a:t>c</a:t>
            </a:r>
            <a:r>
              <a:rPr lang="en-US" dirty="0" err="1"/>
              <a:t>ase</a:t>
            </a:r>
            <a:r>
              <a:rPr lang="en-US" dirty="0"/>
              <a:t> studies and practical assignments;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animations and simulations;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/>
              <a:t>encouraging laboratory classes</a:t>
            </a:r>
            <a:r>
              <a:rPr lang="lv-LV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83300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D823B-B656-C643-6DE6-3765B47C5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lv-LV" dirty="0" err="1"/>
              <a:t>Previous</a:t>
            </a:r>
            <a:r>
              <a:rPr lang="lv-LV" dirty="0"/>
              <a:t> </a:t>
            </a:r>
            <a:r>
              <a:rPr lang="lv-LV" dirty="0" err="1"/>
              <a:t>experience</a:t>
            </a:r>
            <a:r>
              <a:rPr lang="lv-LV" dirty="0"/>
              <a:t> </a:t>
            </a:r>
            <a:r>
              <a:rPr lang="lv-LV" dirty="0" err="1"/>
              <a:t>with</a:t>
            </a:r>
            <a:r>
              <a:rPr lang="lv-LV" dirty="0"/>
              <a:t> e-</a:t>
            </a:r>
            <a:r>
              <a:rPr lang="lv-LV" dirty="0" err="1"/>
              <a:t>mobility</a:t>
            </a:r>
            <a:endParaRPr lang="lv-LV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3809F-4023-DCE8-EA09-89176B7E5F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3731C-43E9-1E11-BAA0-7977A3EAA5DA}"/>
              </a:ext>
            </a:extLst>
          </p:cNvPr>
          <p:cNvSpPr txBox="1"/>
          <p:nvPr/>
        </p:nvSpPr>
        <p:spPr>
          <a:xfrm>
            <a:off x="1468808" y="1933625"/>
            <a:ext cx="55630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</a:rPr>
              <a:t>650 V class commercially available </a:t>
            </a:r>
            <a:r>
              <a:rPr lang="en-US" sz="10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</a:rPr>
              <a:t>SiC</a:t>
            </a:r>
            <a:r>
              <a:rPr lang="en-US" sz="10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</a:rPr>
              <a:t>/</a:t>
            </a:r>
            <a:r>
              <a:rPr lang="en-US" sz="10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</a:rPr>
              <a:t>GaN</a:t>
            </a:r>
            <a:endParaRPr lang="lv-LV" sz="1050" dirty="0">
              <a:solidFill>
                <a:schemeClr val="bg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9630E1-6593-DB12-6C82-CC6194086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1"/>
            <a:ext cx="10972800" cy="4957885"/>
          </a:xfrm>
        </p:spPr>
        <p:txBody>
          <a:bodyPr>
            <a:normAutofit/>
          </a:bodyPr>
          <a:lstStyle/>
          <a:p>
            <a:r>
              <a:rPr lang="en-US" dirty="0"/>
              <a:t>Boundary conditions – previous student knowledge:</a:t>
            </a:r>
          </a:p>
          <a:p>
            <a:pPr lvl="1"/>
            <a:r>
              <a:rPr lang="en-US" dirty="0"/>
              <a:t>Mechanical engineering background;</a:t>
            </a:r>
          </a:p>
          <a:p>
            <a:pPr lvl="1"/>
            <a:r>
              <a:rPr lang="en-US" dirty="0"/>
              <a:t>Physics (12 ECTS);</a:t>
            </a:r>
          </a:p>
          <a:p>
            <a:pPr lvl="1"/>
            <a:r>
              <a:rPr lang="en-US" dirty="0"/>
              <a:t>Electrical Engineering and Electronics (6 ECTS);</a:t>
            </a:r>
          </a:p>
          <a:p>
            <a:pPr lvl="1"/>
            <a:r>
              <a:rPr lang="en-US" dirty="0"/>
              <a:t>Automotive Electrical and Electronic Systems (4.5 ECTS)</a:t>
            </a:r>
            <a:r>
              <a:rPr lang="lv-LV" dirty="0"/>
              <a:t>.</a:t>
            </a:r>
            <a:endParaRPr lang="en-US" dirty="0"/>
          </a:p>
          <a:p>
            <a:r>
              <a:rPr lang="en-US" dirty="0"/>
              <a:t>Contents are split into 2 courses (3 ECTS each):</a:t>
            </a:r>
          </a:p>
          <a:p>
            <a:pPr lvl="1"/>
            <a:r>
              <a:rPr lang="en-US" dirty="0"/>
              <a:t>Introductory course Electrical Road Vehicle Technology:</a:t>
            </a:r>
          </a:p>
          <a:p>
            <a:pPr lvl="2"/>
            <a:r>
              <a:rPr lang="en-US" dirty="0"/>
              <a:t>interdisciplinary approach and problem-oriented learning strategy;</a:t>
            </a:r>
          </a:p>
          <a:p>
            <a:pPr lvl="2"/>
            <a:r>
              <a:rPr lang="en-US" dirty="0"/>
              <a:t>cooperative learning method by defining the group work task on EV drivetrain simplified design;</a:t>
            </a:r>
          </a:p>
          <a:p>
            <a:pPr lvl="1"/>
            <a:r>
              <a:rPr lang="en-US" dirty="0"/>
              <a:t>Advanced course Innovative Automotive Technology:</a:t>
            </a:r>
          </a:p>
          <a:p>
            <a:pPr lvl="2"/>
            <a:r>
              <a:rPr lang="en-US" dirty="0"/>
              <a:t>focused on the individual assignments;</a:t>
            </a:r>
          </a:p>
          <a:p>
            <a:pPr lvl="2"/>
            <a:r>
              <a:rPr lang="en-US" dirty="0"/>
              <a:t>modeling, simulation and case study tasks;</a:t>
            </a:r>
          </a:p>
          <a:p>
            <a:pPr lvl="2"/>
            <a:r>
              <a:rPr lang="lv-LV" dirty="0"/>
              <a:t>l</a:t>
            </a:r>
            <a:r>
              <a:rPr lang="en-US" dirty="0" err="1"/>
              <a:t>aboratory</a:t>
            </a:r>
            <a:r>
              <a:rPr lang="en-US" dirty="0"/>
              <a:t> works</a:t>
            </a:r>
          </a:p>
        </p:txBody>
      </p:sp>
    </p:spTree>
    <p:extLst>
      <p:ext uri="{BB962C8B-B14F-4D97-AF65-F5344CB8AC3E}">
        <p14:creationId xmlns:p14="http://schemas.microsoft.com/office/powerpoint/2010/main" val="109171334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D47DB-820C-D6F4-1CB5-0279ABA1C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2. </a:t>
            </a:r>
            <a:r>
              <a:rPr lang="lv-LV" sz="3200" dirty="0" err="1"/>
              <a:t>Previous</a:t>
            </a:r>
            <a:r>
              <a:rPr lang="lv-LV" sz="3200" dirty="0"/>
              <a:t> </a:t>
            </a:r>
            <a:r>
              <a:rPr lang="lv-LV" sz="3200" dirty="0" err="1"/>
              <a:t>experience</a:t>
            </a:r>
            <a:r>
              <a:rPr lang="lv-LV" sz="3200" dirty="0"/>
              <a:t>: </a:t>
            </a:r>
            <a:br>
              <a:rPr lang="lv-LV" sz="3200" dirty="0"/>
            </a:br>
            <a:r>
              <a:rPr lang="en-US" sz="3200" dirty="0"/>
              <a:t>Electrical Road Vehicle Technology</a:t>
            </a:r>
            <a:endParaRPr lang="lv-LV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EAEC49-3E2B-6674-658E-81D10BADE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39AA668-15AF-6E68-DFF6-9BD22CE2F1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475715"/>
              </p:ext>
            </p:extLst>
          </p:nvPr>
        </p:nvGraphicFramePr>
        <p:xfrm>
          <a:off x="4533900" y="1244705"/>
          <a:ext cx="7562620" cy="5242645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5137048">
                  <a:extLst>
                    <a:ext uri="{9D8B030D-6E8A-4147-A177-3AD203B41FA5}">
                      <a16:colId xmlns:a16="http://schemas.microsoft.com/office/drawing/2014/main" val="2649362879"/>
                    </a:ext>
                  </a:extLst>
                </a:gridCol>
                <a:gridCol w="1089817">
                  <a:extLst>
                    <a:ext uri="{9D8B030D-6E8A-4147-A177-3AD203B41FA5}">
                      <a16:colId xmlns:a16="http://schemas.microsoft.com/office/drawing/2014/main" val="3526738170"/>
                    </a:ext>
                  </a:extLst>
                </a:gridCol>
                <a:gridCol w="1335755">
                  <a:extLst>
                    <a:ext uri="{9D8B030D-6E8A-4147-A177-3AD203B41FA5}">
                      <a16:colId xmlns:a16="http://schemas.microsoft.com/office/drawing/2014/main" val="1427113017"/>
                    </a:ext>
                  </a:extLst>
                </a:gridCol>
              </a:tblGrid>
              <a:tr h="168743">
                <a:tc gridSpan="3">
                  <a:txBody>
                    <a:bodyPr/>
                    <a:lstStyle/>
                    <a:p>
                      <a:pPr algn="ctr"/>
                      <a:r>
                        <a:rPr lang="en-US" sz="1050" b="1" dirty="0">
                          <a:effectLst/>
                        </a:rPr>
                        <a:t>Course contents and workload</a:t>
                      </a:r>
                      <a:endParaRPr lang="lv-LV" sz="10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352197"/>
                  </a:ext>
                </a:extLst>
              </a:tr>
              <a:tr h="379670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1" dirty="0">
                          <a:effectLst/>
                        </a:rPr>
                        <a:t> Course contents</a:t>
                      </a:r>
                      <a:endParaRPr lang="lv-LV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1" dirty="0">
                          <a:effectLst/>
                        </a:rPr>
                        <a:t>Contact hours</a:t>
                      </a:r>
                      <a:endParaRPr lang="lv-LV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1" dirty="0">
                          <a:effectLst/>
                        </a:rPr>
                        <a:t>Individual workload (hours)</a:t>
                      </a:r>
                      <a:endParaRPr lang="lv-LV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4948805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A brief history and introduction to electric vehicles.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effectLst/>
                        </a:rPr>
                        <a:t>1</a:t>
                      </a:r>
                      <a:endParaRPr lang="lv-LV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9068331"/>
                  </a:ext>
                </a:extLst>
              </a:tr>
              <a:tr h="134993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Seminar about the electric vehicle types.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3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1892229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Electric vehicle architectures and main components.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8021098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Electric vehicle transmission. Main gear. Planetary gear.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359794"/>
                  </a:ext>
                </a:extLst>
              </a:tr>
              <a:tr h="134993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Introduction to electric machines.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6925405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AC machines, their types, design and operation.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9770089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effectLst/>
                        </a:rPr>
                        <a:t>Electric machine review. Electric machine manufacturing and maintenance.</a:t>
                      </a:r>
                      <a:endParaRPr lang="lv-LV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6253590"/>
                  </a:ext>
                </a:extLst>
              </a:tr>
              <a:tr h="134993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Energy storing technologies.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1551047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Automotive battery technology. Li ion batteries. Battery management.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8341092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Electric machine and battery calculation methods. Homework assignment.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5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3958644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Introduction to power electronics. Converter topology analysis methods.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5724721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DC converter. Converter loss and efficiency estimation methods.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6324715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Converter for electric machine. Inverter. Motor controller.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2186424"/>
                  </a:ext>
                </a:extLst>
              </a:tr>
              <a:tr h="134993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Electric vehicle charging technologies.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843453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Charging devices. Charger and external battery management converter topologies.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5815730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Electric vehicle service and operation. Technical condition monitoring methods.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35447296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Group project development and presentation.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12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4879480"/>
                  </a:ext>
                </a:extLst>
              </a:tr>
              <a:tr h="134993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Course review discussion.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0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9379561"/>
                  </a:ext>
                </a:extLst>
              </a:tr>
              <a:tr h="269988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Consultations. Question and answer session.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effectLst/>
                        </a:rPr>
                        <a:t>0</a:t>
                      </a:r>
                      <a:endParaRPr lang="lv-LV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4673883"/>
                  </a:ext>
                </a:extLst>
              </a:tr>
              <a:tr h="134993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Exam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2</a:t>
                      </a:r>
                      <a:endParaRPr lang="lv-LV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effectLst/>
                        </a:rPr>
                        <a:t>6</a:t>
                      </a:r>
                      <a:endParaRPr lang="lv-LV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11578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24B2FD4-E867-7612-0BA7-3E0178B26A31}"/>
              </a:ext>
            </a:extLst>
          </p:cNvPr>
          <p:cNvSpPr txBox="1"/>
          <p:nvPr/>
        </p:nvSpPr>
        <p:spPr>
          <a:xfrm>
            <a:off x="609599" y="1233889"/>
            <a:ext cx="37310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Goal - to introduce students with electrified drivetrain vehicle types, main components, their design and technical condition monitoring on the principal, detailed and functional integrity levels;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Contents: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repetition of basic electrical engineering,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guidelines of e-mobility,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electric drive scheme types and components: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electric machines,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power electronics converters,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energy storage technologies.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2542924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D47DB-820C-D6F4-1CB5-0279ABA1C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2. </a:t>
            </a:r>
            <a:r>
              <a:rPr lang="lv-LV" sz="2800" dirty="0" err="1"/>
              <a:t>Previous</a:t>
            </a:r>
            <a:r>
              <a:rPr lang="lv-LV" sz="2800" dirty="0"/>
              <a:t> </a:t>
            </a:r>
            <a:r>
              <a:rPr lang="lv-LV" sz="2800" dirty="0" err="1"/>
              <a:t>experience</a:t>
            </a:r>
            <a:r>
              <a:rPr lang="lv-LV" sz="2800" dirty="0"/>
              <a:t>: </a:t>
            </a:r>
            <a:r>
              <a:rPr lang="en-US" sz="2800" dirty="0"/>
              <a:t>Innovative Automotive Technology</a:t>
            </a:r>
            <a:endParaRPr lang="lv-LV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EAEC49-3E2B-6674-658E-81D10BADE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39AA668-15AF-6E68-DFF6-9BD22CE2F1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162105"/>
              </p:ext>
            </p:extLst>
          </p:nvPr>
        </p:nvGraphicFramePr>
        <p:xfrm>
          <a:off x="4457700" y="1014049"/>
          <a:ext cx="7562620" cy="5258694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5137048">
                  <a:extLst>
                    <a:ext uri="{9D8B030D-6E8A-4147-A177-3AD203B41FA5}">
                      <a16:colId xmlns:a16="http://schemas.microsoft.com/office/drawing/2014/main" val="2649362879"/>
                    </a:ext>
                  </a:extLst>
                </a:gridCol>
                <a:gridCol w="1089817">
                  <a:extLst>
                    <a:ext uri="{9D8B030D-6E8A-4147-A177-3AD203B41FA5}">
                      <a16:colId xmlns:a16="http://schemas.microsoft.com/office/drawing/2014/main" val="3526738170"/>
                    </a:ext>
                  </a:extLst>
                </a:gridCol>
                <a:gridCol w="1335755">
                  <a:extLst>
                    <a:ext uri="{9D8B030D-6E8A-4147-A177-3AD203B41FA5}">
                      <a16:colId xmlns:a16="http://schemas.microsoft.com/office/drawing/2014/main" val="1427113017"/>
                    </a:ext>
                  </a:extLst>
                </a:gridCol>
              </a:tblGrid>
              <a:tr h="173777">
                <a:tc gridSpan="3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effectLst/>
                        </a:rPr>
                        <a:t>Course contents and workload</a:t>
                      </a:r>
                      <a:endParaRPr lang="lv-LV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352197"/>
                  </a:ext>
                </a:extLst>
              </a:tr>
              <a:tr h="390997">
                <a:tc>
                  <a:txBody>
                    <a:bodyPr/>
                    <a:lstStyle/>
                    <a:p>
                      <a:pPr algn="ctr"/>
                      <a:r>
                        <a:rPr lang="en-US" sz="1050" b="1" i="1" dirty="0">
                          <a:effectLst/>
                        </a:rPr>
                        <a:t> Course contents</a:t>
                      </a:r>
                      <a:endParaRPr lang="lv-LV" sz="105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i="1" dirty="0">
                          <a:effectLst/>
                        </a:rPr>
                        <a:t>Contact hours</a:t>
                      </a:r>
                      <a:endParaRPr lang="lv-LV" sz="105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i="1" dirty="0">
                          <a:effectLst/>
                        </a:rPr>
                        <a:t>Individual workload (hours)</a:t>
                      </a:r>
                      <a:endParaRPr lang="lv-LV" sz="105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4948805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 to DC and AC machines. Computerized simulation methods. 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9068331"/>
                  </a:ext>
                </a:extLst>
              </a:tr>
              <a:tr h="313893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Rotating magnetic field. Space vector definition. Clarke and Park transform. Asynchronous drives. 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1892229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Synchronous drives. Automotive application examples. 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8021098"/>
                  </a:ext>
                </a:extLst>
              </a:tr>
              <a:tr h="313893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 electric machine types, comparative analysis of electric machine types. Homework assignment no. 1.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59794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Repetition of power electronics basics. Converter topology analysis methods.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6925405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Inverter. Space vector modulation. Basics of electric machine control.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9770089"/>
                  </a:ext>
                </a:extLst>
              </a:tr>
              <a:tr h="313893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Automotive power electronics application. Advanced vehicular energy net. Recent advances in power electronics.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6253590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Power sources and energy storage. Lithium ion batteries. Battery management systems.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1551047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 to driver assistance systems. Sensor technology. Signal processing.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8341092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Artificial intelligence application in driver assistance systems and autonomous vehicles.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3958644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Seminar about driver assistance system and autonomous vehicle technologies.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5724721"/>
                  </a:ext>
                </a:extLst>
              </a:tr>
              <a:tr h="313893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Practical work. Acquisition and analysis of DC buck converter characteristics, using simulation methods, reporting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6324715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Practical work. Computerized inverter design assignment, reporting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2186424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Practical work. Solenoid valve turn-on parameter setup, using simulation methods, reporting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843453"/>
                  </a:ext>
                </a:extLst>
              </a:tr>
              <a:tr h="313893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Practical work. Automotive Li-ion battery pack design analysis and determination of electric characteristics, reporting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5815730"/>
                  </a:ext>
                </a:extLst>
              </a:tr>
              <a:tr h="313893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Practical work. Automotive inverter design analysis, determination of electric characteristics, reporting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5447296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Practical work. Problems on power electronics topology analysis. Homework assignment no. 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4879480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Practical work. Automotive power electronics problems and ways to find solutions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9379561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Consultations. Question and answer session. 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4673883"/>
                  </a:ext>
                </a:extLst>
              </a:tr>
              <a:tr h="156947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Exam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611578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24B2FD4-E867-7612-0BA7-3E0178B26A31}"/>
              </a:ext>
            </a:extLst>
          </p:cNvPr>
          <p:cNvSpPr txBox="1"/>
          <p:nvPr/>
        </p:nvSpPr>
        <p:spPr>
          <a:xfrm>
            <a:off x="609600" y="1099993"/>
            <a:ext cx="373104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Goal – to introduce students with the research findings and innovations, resulting in the modern electric and autonomous vehicle technologies;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Contents: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 on new electric machine types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modeling of power electronics,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basics of modern variable frequency drives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battery management systems,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advanced automotive auxiliary control systems,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fundamentals of signal processing and control engineering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0998576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D47DB-820C-D6F4-1CB5-0279ABA1C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3</a:t>
            </a:r>
            <a:r>
              <a:rPr lang="en-US" dirty="0"/>
              <a:t>. Study Module Piloting</a:t>
            </a:r>
            <a:r>
              <a:rPr lang="lv-LV" dirty="0"/>
              <a:t> </a:t>
            </a:r>
            <a:r>
              <a:rPr lang="lv-LV" dirty="0" err="1"/>
              <a:t>Setup</a:t>
            </a:r>
            <a:endParaRPr lang="lv-LV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EAEC49-3E2B-6674-658E-81D10BADE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err="1"/>
              <a:t>Rīgas</a:t>
            </a:r>
            <a:r>
              <a:rPr lang="en-US" dirty="0"/>
              <a:t> </a:t>
            </a:r>
            <a:r>
              <a:rPr lang="en-US" dirty="0" err="1"/>
              <a:t>Tehniskā</a:t>
            </a:r>
            <a:r>
              <a:rPr lang="en-US" dirty="0"/>
              <a:t> </a:t>
            </a:r>
            <a:r>
              <a:rPr lang="en-US" dirty="0" err="1"/>
              <a:t>universitāte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031681-9231-7B5E-FAC7-8C436A9C9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4818812"/>
          </a:xfrm>
        </p:spPr>
        <p:txBody>
          <a:bodyPr>
            <a:normAutofit/>
          </a:bodyPr>
          <a:lstStyle/>
          <a:p>
            <a:r>
              <a:rPr lang="lv-LV" sz="2800" dirty="0" err="1"/>
              <a:t>Battery</a:t>
            </a:r>
            <a:r>
              <a:rPr lang="lv-LV" sz="2800" dirty="0"/>
              <a:t> </a:t>
            </a:r>
            <a:r>
              <a:rPr lang="lv-LV" sz="2800" dirty="0" err="1"/>
              <a:t>Technology</a:t>
            </a:r>
            <a:r>
              <a:rPr lang="lv-LV" sz="2800" dirty="0"/>
              <a:t> &amp; </a:t>
            </a:r>
            <a:r>
              <a:rPr lang="lv-LV" sz="2800" dirty="0" err="1"/>
              <a:t>Systems</a:t>
            </a:r>
            <a:r>
              <a:rPr lang="lv-LV" sz="2800" dirty="0"/>
              <a:t> (THWS) </a:t>
            </a:r>
            <a:r>
              <a:rPr lang="en-US" sz="2800" dirty="0"/>
              <a:t>:</a:t>
            </a:r>
            <a:endParaRPr lang="lv-LV" sz="2800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dirty="0" err="1"/>
              <a:t>Timeframe</a:t>
            </a:r>
            <a:r>
              <a:rPr lang="lv-LV" dirty="0"/>
              <a:t>: </a:t>
            </a:r>
            <a:r>
              <a:rPr lang="lv-LV" dirty="0" err="1"/>
              <a:t>January</a:t>
            </a:r>
            <a:r>
              <a:rPr lang="lv-LV" dirty="0"/>
              <a:t> –</a:t>
            </a:r>
            <a:r>
              <a:rPr lang="lv-LV" dirty="0" err="1"/>
              <a:t>March</a:t>
            </a:r>
            <a:r>
              <a:rPr lang="lv-LV" dirty="0"/>
              <a:t> 2026 (</a:t>
            </a:r>
            <a:r>
              <a:rPr lang="lv-LV" dirty="0" err="1"/>
              <a:t>Spring</a:t>
            </a:r>
            <a:r>
              <a:rPr lang="lv-LV" dirty="0"/>
              <a:t> </a:t>
            </a:r>
            <a:r>
              <a:rPr lang="lv-LV" dirty="0" err="1"/>
              <a:t>semester</a:t>
            </a:r>
            <a:r>
              <a:rPr lang="lv-LV" dirty="0"/>
              <a:t>)</a:t>
            </a:r>
          </a:p>
          <a:p>
            <a:r>
              <a:rPr lang="lv-LV" dirty="0" err="1"/>
              <a:t>Integrated</a:t>
            </a:r>
            <a:r>
              <a:rPr lang="lv-LV" dirty="0"/>
              <a:t> </a:t>
            </a:r>
            <a:r>
              <a:rPr lang="lv-LV" dirty="0" err="1"/>
              <a:t>into</a:t>
            </a:r>
            <a:r>
              <a:rPr lang="lv-LV" dirty="0"/>
              <a:t> </a:t>
            </a:r>
            <a:r>
              <a:rPr lang="en-US" dirty="0"/>
              <a:t>Electrical Road Vehicle Technology</a:t>
            </a:r>
            <a:r>
              <a:rPr lang="lv-LV" dirty="0"/>
              <a:t> </a:t>
            </a:r>
            <a:r>
              <a:rPr lang="lv-LV" dirty="0" err="1"/>
              <a:t>Course</a:t>
            </a:r>
            <a:r>
              <a:rPr lang="lv-LV" dirty="0"/>
              <a:t> (HW </a:t>
            </a:r>
            <a:r>
              <a:rPr lang="lv-LV" dirty="0" err="1"/>
              <a:t>assignment</a:t>
            </a:r>
            <a:r>
              <a:rPr lang="lv-LV" dirty="0"/>
              <a:t>)</a:t>
            </a:r>
          </a:p>
          <a:p>
            <a:r>
              <a:rPr lang="lv-LV" dirty="0" err="1"/>
              <a:t>Piloting</a:t>
            </a:r>
            <a:r>
              <a:rPr lang="lv-LV" dirty="0"/>
              <a:t> </a:t>
            </a:r>
            <a:r>
              <a:rPr lang="lv-LV" dirty="0" err="1"/>
              <a:t>group</a:t>
            </a:r>
            <a:r>
              <a:rPr lang="lv-LV" dirty="0"/>
              <a:t> </a:t>
            </a:r>
            <a:r>
              <a:rPr lang="lv-LV" dirty="0" err="1"/>
              <a:t>details</a:t>
            </a:r>
            <a:r>
              <a:rPr lang="lv-LV" dirty="0"/>
              <a:t>:</a:t>
            </a:r>
          </a:p>
          <a:p>
            <a:pPr lvl="1"/>
            <a:r>
              <a:rPr lang="lv-LV" dirty="0"/>
              <a:t>3rd </a:t>
            </a:r>
            <a:r>
              <a:rPr lang="lv-LV" dirty="0" err="1"/>
              <a:t>year</a:t>
            </a:r>
            <a:r>
              <a:rPr lang="lv-LV" dirty="0"/>
              <a:t> </a:t>
            </a:r>
            <a:r>
              <a:rPr lang="lv-LV" dirty="0" err="1"/>
              <a:t>undergraduate</a:t>
            </a:r>
            <a:r>
              <a:rPr lang="lv-LV" dirty="0"/>
              <a:t> students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lv-LV" dirty="0" err="1"/>
              <a:t>Automotive</a:t>
            </a:r>
            <a:r>
              <a:rPr lang="lv-LV" dirty="0"/>
              <a:t> </a:t>
            </a:r>
            <a:r>
              <a:rPr lang="lv-LV" dirty="0" err="1"/>
              <a:t>Engineering</a:t>
            </a:r>
            <a:r>
              <a:rPr lang="lv-LV" dirty="0"/>
              <a:t> </a:t>
            </a:r>
            <a:r>
              <a:rPr lang="lv-LV" dirty="0" err="1"/>
              <a:t>at</a:t>
            </a:r>
            <a:r>
              <a:rPr lang="lv-LV" dirty="0"/>
              <a:t> Riga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r>
              <a:rPr lang="lv-LV" dirty="0"/>
              <a:t> </a:t>
            </a:r>
          </a:p>
          <a:p>
            <a:pPr lvl="1"/>
            <a:r>
              <a:rPr lang="lv-LV" dirty="0"/>
              <a:t>20 </a:t>
            </a:r>
            <a:r>
              <a:rPr lang="lv-LV" dirty="0" err="1"/>
              <a:t>out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32 students </a:t>
            </a:r>
            <a:r>
              <a:rPr lang="lv-LV" dirty="0" err="1"/>
              <a:t>took</a:t>
            </a:r>
            <a:r>
              <a:rPr lang="lv-LV" dirty="0"/>
              <a:t> </a:t>
            </a:r>
            <a:r>
              <a:rPr lang="lv-LV" dirty="0" err="1"/>
              <a:t>part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piloting</a:t>
            </a:r>
            <a:r>
              <a:rPr lang="lv-LV" dirty="0"/>
              <a:t> </a:t>
            </a:r>
            <a:r>
              <a:rPr lang="lv-LV" dirty="0" err="1"/>
              <a:t>the</a:t>
            </a:r>
            <a:r>
              <a:rPr lang="lv-LV" dirty="0"/>
              <a:t> </a:t>
            </a:r>
            <a:r>
              <a:rPr lang="lv-LV" dirty="0" err="1"/>
              <a:t>course</a:t>
            </a:r>
            <a:r>
              <a:rPr lang="lv-LV" dirty="0"/>
              <a:t> </a:t>
            </a:r>
            <a:r>
              <a:rPr lang="lv-LV" dirty="0" err="1"/>
              <a:t>modules</a:t>
            </a:r>
            <a:endParaRPr lang="lv-LV" dirty="0"/>
          </a:p>
          <a:p>
            <a:pPr lvl="1"/>
            <a:r>
              <a:rPr lang="lv-LV" dirty="0"/>
              <a:t>6 </a:t>
            </a:r>
            <a:r>
              <a:rPr lang="lv-LV" dirty="0" err="1"/>
              <a:t>most</a:t>
            </a:r>
            <a:r>
              <a:rPr lang="lv-LV" dirty="0"/>
              <a:t> </a:t>
            </a:r>
            <a:r>
              <a:rPr lang="lv-LV" dirty="0" err="1"/>
              <a:t>active</a:t>
            </a:r>
            <a:r>
              <a:rPr lang="lv-LV" dirty="0"/>
              <a:t> students </a:t>
            </a:r>
            <a:r>
              <a:rPr lang="lv-LV" dirty="0" err="1"/>
              <a:t>finished</a:t>
            </a:r>
            <a:r>
              <a:rPr lang="lv-LV" dirty="0"/>
              <a:t> &gt;50 </a:t>
            </a:r>
            <a:r>
              <a:rPr lang="lv-LV" dirty="0" err="1"/>
              <a:t>modules</a:t>
            </a:r>
            <a:r>
              <a:rPr lang="lv-LV" dirty="0"/>
              <a:t> (1 student </a:t>
            </a:r>
            <a:r>
              <a:rPr lang="lv-LV" dirty="0" err="1"/>
              <a:t>finished</a:t>
            </a:r>
            <a:r>
              <a:rPr lang="lv-LV" dirty="0"/>
              <a:t> </a:t>
            </a:r>
            <a:r>
              <a:rPr lang="lv-LV" dirty="0" err="1"/>
              <a:t>all</a:t>
            </a:r>
            <a:r>
              <a:rPr lang="lv-LV" dirty="0"/>
              <a:t> 88 </a:t>
            </a:r>
            <a:r>
              <a:rPr lang="lv-LV" dirty="0" err="1"/>
              <a:t>modules</a:t>
            </a:r>
            <a:r>
              <a:rPr lang="lv-LV" dirty="0"/>
              <a:t>)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A2D379-309E-484D-1800-D93683181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793" y="1988061"/>
            <a:ext cx="11325339" cy="22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7283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E0556-5AA0-8071-375A-E1BADA41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4. </a:t>
            </a:r>
            <a:r>
              <a:rPr lang="lv-LV" dirty="0" err="1"/>
              <a:t>Results</a:t>
            </a:r>
            <a:r>
              <a:rPr lang="lv-LV" dirty="0"/>
              <a:t>: </a:t>
            </a:r>
            <a:r>
              <a:rPr lang="lv-LV" dirty="0" err="1"/>
              <a:t>Overall</a:t>
            </a:r>
            <a:r>
              <a:rPr lang="lv-LV" dirty="0"/>
              <a:t> </a:t>
            </a:r>
            <a:r>
              <a:rPr lang="lv-LV" dirty="0" err="1"/>
              <a:t>Impression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11B3C-1402-978A-7E04-0EC8643BAD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09DD9-720A-1E01-B89A-0D98B430B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piloted module is perceived as relevant and aligned with modern engineering education</a:t>
            </a:r>
            <a:endParaRPr lang="lv-LV" dirty="0"/>
          </a:p>
          <a:p>
            <a:r>
              <a:rPr lang="en-US" dirty="0"/>
              <a:t>Students recognize the importance of battery technologies and e-mobility topics</a:t>
            </a:r>
            <a:endParaRPr lang="lv-LV" dirty="0"/>
          </a:p>
          <a:p>
            <a:r>
              <a:rPr lang="en-US" dirty="0"/>
              <a:t>The overall structure of the module is understandable</a:t>
            </a:r>
            <a:endParaRPr lang="lv-LV" dirty="0"/>
          </a:p>
          <a:p>
            <a:r>
              <a:rPr lang="en-US" dirty="0"/>
              <a:t>The main limitations are related to assessment design and technical implementation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90205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749CACB-35BA-A6C2-436C-7899CEAC30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413168"/>
              </p:ext>
            </p:extLst>
          </p:nvPr>
        </p:nvGraphicFramePr>
        <p:xfrm>
          <a:off x="609600" y="1454150"/>
          <a:ext cx="10972800" cy="4516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7E59B5D-8644-FC5B-4272-82488A916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dirty="0"/>
              <a:t>4. </a:t>
            </a:r>
            <a:r>
              <a:rPr lang="lv-LV" sz="3600" dirty="0" err="1"/>
              <a:t>Results</a:t>
            </a:r>
            <a:r>
              <a:rPr lang="lv-LV" sz="3600" dirty="0"/>
              <a:t>: </a:t>
            </a:r>
            <a:r>
              <a:rPr lang="en-US" sz="3600" dirty="0"/>
              <a:t>SWOT Analysis of the Pilot Module</a:t>
            </a:r>
            <a:endParaRPr lang="lv-LV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AB8E1-483A-BB2D-83C2-E5E44D57E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256277"/>
      </p:ext>
    </p:extLst>
  </p:cSld>
  <p:clrMapOvr>
    <a:masterClrMapping/>
  </p:clrMapOvr>
</p:sld>
</file>

<file path=ppt/theme/theme1.xml><?xml version="1.0" encoding="utf-8"?>
<a:theme xmlns:a="http://schemas.openxmlformats.org/drawingml/2006/main" name="L_Ekspresis_PPT_pamatne">
  <a:themeElements>
    <a:clrScheme name="Custom 6">
      <a:dk1>
        <a:srgbClr val="005551"/>
      </a:dk1>
      <a:lt1>
        <a:srgbClr val="FFFFFF"/>
      </a:lt1>
      <a:dk2>
        <a:srgbClr val="005551"/>
      </a:dk2>
      <a:lt2>
        <a:srgbClr val="FFFFFF"/>
      </a:lt2>
      <a:accent1>
        <a:srgbClr val="005551"/>
      </a:accent1>
      <a:accent2>
        <a:srgbClr val="BDCF3C"/>
      </a:accent2>
      <a:accent3>
        <a:srgbClr val="B72E91"/>
      </a:accent3>
      <a:accent4>
        <a:srgbClr val="27C4A6"/>
      </a:accent4>
      <a:accent5>
        <a:srgbClr val="FFC832"/>
      </a:accent5>
      <a:accent6>
        <a:srgbClr val="00B9F1"/>
      </a:accent6>
      <a:hlink>
        <a:srgbClr val="8B5BA4"/>
      </a:hlink>
      <a:folHlink>
        <a:srgbClr val="BFBFB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L_Ekspresis_PPT_pamatne">
  <a:themeElements>
    <a:clrScheme name="Custom 6">
      <a:dk1>
        <a:srgbClr val="005551"/>
      </a:dk1>
      <a:lt1>
        <a:srgbClr val="FFFFFF"/>
      </a:lt1>
      <a:dk2>
        <a:srgbClr val="005551"/>
      </a:dk2>
      <a:lt2>
        <a:srgbClr val="FFFFFF"/>
      </a:lt2>
      <a:accent1>
        <a:srgbClr val="005551"/>
      </a:accent1>
      <a:accent2>
        <a:srgbClr val="BDCF3C"/>
      </a:accent2>
      <a:accent3>
        <a:srgbClr val="B72E91"/>
      </a:accent3>
      <a:accent4>
        <a:srgbClr val="27C4A6"/>
      </a:accent4>
      <a:accent5>
        <a:srgbClr val="FFC832"/>
      </a:accent5>
      <a:accent6>
        <a:srgbClr val="00B9F1"/>
      </a:accent6>
      <a:hlink>
        <a:srgbClr val="8B5BA4"/>
      </a:hlink>
      <a:folHlink>
        <a:srgbClr val="BFBFB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5859EFC68B224FBCD10BE3B921CE2B" ma:contentTypeVersion="17" ma:contentTypeDescription="Create a new document." ma:contentTypeScope="" ma:versionID="b3f710ab6e739a16077953563988a4c1">
  <xsd:schema xmlns:xsd="http://www.w3.org/2001/XMLSchema" xmlns:xs="http://www.w3.org/2001/XMLSchema" xmlns:p="http://schemas.microsoft.com/office/2006/metadata/properties" xmlns:ns2="d8e6e41c-e07a-4c49-a3c2-df9048074fce" xmlns:ns3="c898bbbe-9cbd-4c23-aa6a-bd5cba096f0a" targetNamespace="http://schemas.microsoft.com/office/2006/metadata/properties" ma:root="true" ma:fieldsID="f3b56a98a348dbc51502e83981402981" ns2:_="" ns3:_="">
    <xsd:import namespace="d8e6e41c-e07a-4c49-a3c2-df9048074fce"/>
    <xsd:import namespace="c898bbbe-9cbd-4c23-aa6a-bd5cba096f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Hyperli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e6e41c-e07a-4c49-a3c2-df9048074f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80b668f-1741-4dac-b64f-fc84083dde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Hyperlink" ma:index="23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98bbbe-9cbd-4c23-aa6a-bd5cba096f0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39a06b8-83d0-4c7e-b493-8d54b9c17f4d}" ma:internalName="TaxCatchAll" ma:showField="CatchAllData" ma:web="c898bbbe-9cbd-4c23-aa6a-bd5cba096f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8e6e41c-e07a-4c49-a3c2-df9048074fce">
      <Terms xmlns="http://schemas.microsoft.com/office/infopath/2007/PartnerControls"/>
    </lcf76f155ced4ddcb4097134ff3c332f>
    <TaxCatchAll xmlns="c898bbbe-9cbd-4c23-aa6a-bd5cba096f0a" xsi:nil="true"/>
    <Hyperlink xmlns="d8e6e41c-e07a-4c49-a3c2-df9048074fce">
      <Url xsi:nil="true"/>
      <Description xsi:nil="true"/>
    </Hyperlink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3AD83B-6757-4137-B8C5-143756DFA6BE}"/>
</file>

<file path=customXml/itemProps2.xml><?xml version="1.0" encoding="utf-8"?>
<ds:datastoreItem xmlns:ds="http://schemas.openxmlformats.org/officeDocument/2006/customXml" ds:itemID="{8889A3E6-8052-4F24-AEC8-9C02252D117B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44525de0-3cba-4664-b7d6-7adb1b77854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077F9FD-E3C5-4997-A722-45D7A1BCF8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L_Ekspresis_PPT_pamatne.potx</Template>
  <TotalTime>9917</TotalTime>
  <Words>1464</Words>
  <Application>Microsoft Office PowerPoint</Application>
  <PresentationFormat>Widescreen</PresentationFormat>
  <Paragraphs>278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L_Ekspresis_PPT_pamatne</vt:lpstr>
      <vt:lpstr>1_L_Ekspresis_PPT_pamatne</vt:lpstr>
      <vt:lpstr>PowerPoint Presentation</vt:lpstr>
      <vt:lpstr>PowerPoint Presentation</vt:lpstr>
      <vt:lpstr>1. Introduction: Required skills and methods</vt:lpstr>
      <vt:lpstr>2. Previous experience with e-mobility</vt:lpstr>
      <vt:lpstr>2. Previous experience:  Electrical Road Vehicle Technology</vt:lpstr>
      <vt:lpstr>2. Previous experience: Innovative Automotive Technology</vt:lpstr>
      <vt:lpstr>3. Study Module Piloting Setup</vt:lpstr>
      <vt:lpstr>4. Results: Overall Impression</vt:lpstr>
      <vt:lpstr>4. Results: SWOT Analysis of the Pilot Module</vt:lpstr>
      <vt:lpstr>4. Results: Key Achievements (Student-Perceived Strengths)</vt:lpstr>
      <vt:lpstr>4. Results: Areas for Improvement</vt:lpstr>
      <vt:lpstr>5. Conclusions and Future Scope</vt:lpstr>
      <vt:lpstr>Thank you! Questions can be also addressed at Arturs.bogdanovs@rtu.lv</vt:lpstr>
    </vt:vector>
  </TitlesOfParts>
  <Company>ESM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Līga Felta</dc:creator>
  <cp:lastModifiedBy>Artūrs Bogdanovs</cp:lastModifiedBy>
  <cp:revision>282</cp:revision>
  <cp:lastPrinted>2022-10-08T14:12:07Z</cp:lastPrinted>
  <dcterms:created xsi:type="dcterms:W3CDTF">2015-01-14T08:45:22Z</dcterms:created>
  <dcterms:modified xsi:type="dcterms:W3CDTF">2026-03-24T21:37:41Z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0x010100685859EFC68B224FBCD10BE3B921CE2B</vt:lpwstr>
  </property>
</Properties>
</file>